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4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06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28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17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24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80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188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72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7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69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8D4E-BDFA-43D9-A660-C590A50B7DC3}" type="datetimeFigureOut">
              <a:rPr lang="hr-HR" smtClean="0"/>
              <a:t>23.3.2019.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0E9C-9D19-49E7-A96A-6BFB2C1C95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1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785" y="0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62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729" y="-13139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610817"/>
              </p:ext>
            </p:extLst>
          </p:nvPr>
        </p:nvGraphicFramePr>
        <p:xfrm>
          <a:off x="251521" y="260648"/>
          <a:ext cx="8496944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Phantasie ist wichtiger als Wissen, denn Wissen ist begrenzt.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imaginação é mais importante que o conhecimento.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Apenas duas coisas são infinitas, o universo ea estupidez humana, e não tenho certeza sobre o primeiro.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449263" indent="-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pt-PT" sz="14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</a:t>
                      </a: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mundo é um lugar perigoso, não por causa daqueles que praticam o mal, mas por causa daqueles que olham e não fazem nada.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educação é o que resta depois que alguém esqueceu tudo o que aprendeu na escola.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mente é como um paraquedas ... Só funciona se a mantermos aberta.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gravitação não é responsável por pessoas se apaixonarem.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Apenas uma vida vivida pelos outros é uma vida que vale a pena.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Não se preocupe com suas dificuldades em matemática. Eu posso lhe garantir que o meu    ainda é o melhor.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Pessoas como nós, que acreditam na física, sabem que a distinção entre passado, presente e futuro é apenas uma ilusão teimosamente persistente.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valor de um homem reside no que ele dá e não no que ele é capaz de receber.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Exemplo não é outra maneira de ensinar, é a única maneira de ensinar.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é mais dificil quebrar um preconceito do que um atomo.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Aprenda de ontem, viva para hoje, espere para amanhã. O importante é não parar de questionar.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diferença entre genialidade e estupidez é que o gênio tem seus limites.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Os problemas não podem ser resolvidos no mesmo nível de consciência que os criou.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 A é um sucesso na vida, então A é igual a x mais y mais z. O trabalho é x; y é brincar; ez está mantendo sua boca fechada.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Qualquer um que nunca tenha cometido um erro nunca tentou nada de novo.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sabedoria não é um produto da escolarização, mas da tentativa vitalícia de adquiri-la.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Todo mundo é um gênio. Mas se você julgar um peixe por sua habilidade de escalar uma árvore, viverá sua vida inteira acreditando que é estúpido.</a:t>
                      </a:r>
                      <a:endParaRPr lang="hr-HR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7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27519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CITATI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Alberta Einsteina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0070C0"/>
                </a:solidFill>
              </a:rPr>
              <a:t>Mia</a:t>
            </a:r>
            <a:r>
              <a:rPr lang="hr-HR" b="1" dirty="0" smtClean="0">
                <a:solidFill>
                  <a:srgbClr val="0070C0"/>
                </a:solidFill>
              </a:rPr>
              <a:t> </a:t>
            </a:r>
            <a:r>
              <a:rPr lang="hr-HR" b="1" dirty="0" err="1" smtClean="0">
                <a:solidFill>
                  <a:srgbClr val="0070C0"/>
                </a:solidFill>
              </a:rPr>
              <a:t>Estela</a:t>
            </a:r>
            <a:r>
              <a:rPr lang="hr-HR" b="1" dirty="0" smtClean="0">
                <a:solidFill>
                  <a:srgbClr val="0070C0"/>
                </a:solidFill>
              </a:rPr>
              <a:t> Anić, 6.b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OŠ Đure </a:t>
            </a:r>
            <a:r>
              <a:rPr lang="hr-HR" b="1" dirty="0" err="1" smtClean="0">
                <a:solidFill>
                  <a:srgbClr val="0070C0"/>
                </a:solidFill>
              </a:rPr>
              <a:t>Deželića</a:t>
            </a:r>
            <a:r>
              <a:rPr lang="hr-HR" b="1" dirty="0" smtClean="0">
                <a:solidFill>
                  <a:srgbClr val="0070C0"/>
                </a:solidFill>
              </a:rPr>
              <a:t> Ivanić-Grad</a:t>
            </a:r>
          </a:p>
          <a:p>
            <a:r>
              <a:rPr lang="hr-HR" b="1" dirty="0" smtClean="0">
                <a:solidFill>
                  <a:srgbClr val="0070C0"/>
                </a:solidFill>
              </a:rPr>
              <a:t>Hrvatska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140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475" y="0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-108520" y="548680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NA HRVATSKOM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1165"/>
            <a:ext cx="5944716" cy="33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856" y="0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390799"/>
              </p:ext>
            </p:extLst>
          </p:nvPr>
        </p:nvGraphicFramePr>
        <p:xfrm>
          <a:off x="-180528" y="332656"/>
          <a:ext cx="8892479" cy="574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2479"/>
              </a:tblGrid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Mašta je važnija od znanja.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Samo su dvije stvari beskonačne, svemir i ljudska glupost, a nisam siguran za ovo prvo.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Svijet je opasno mjesto,ali  ne zbog zlih i opasnih ljudi, već zbog ljudi koji po tom pitanju ne rade ništa.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Obrazovanje, to je ono što ostane nakon što zaboravite sve što ste naučili u školi.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Um je poput padobrana - funkcionira jedino ako je otvoren".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Gravitacija nije odgovorna za to što ljudi padaju jedni na druge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 (zaljubljuju se).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Samo život koji se živi za druge je vrijedan življenja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Ne brinite o svojim teškoćama u matematici, uvjeravam vas da su moje veće.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poput </a:t>
                      </a: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nas, koji vjeruju u fiziku, znaju da je razlika između prošlosti, sadašnjosti i budućnosti ništa drugo nego tvrdoglavo postojana iluzija.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Vrijednost čovjeka nalazi se u onome što on daje, a ne u onome što je sposoban primiti.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Primjer nije drugi način podučavanja, to je jedini način podučavanja.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Teže je razbiti predrasudu nego atom.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Uči od jučer, živi za danas, nadaj se sutra. Bitno je da ne prestaneš propitkivati.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Razlika između genija i budale je ta da genijalnost ima granica.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Ne možemo riješiti probleme na isti način na koji smo ih stvorili."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"Ako je A uspjeh u životu, onda je A jednako x plus y plus z. X je rad, y je igra, z je držanje jezika za zubima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Onaj tko nikad nije pogriješio, nikad nije pokušao napraviti nešto novo.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" Mudrost nije rezultat školovanja, već </a:t>
                      </a:r>
                      <a:r>
                        <a:rPr lang="hr-HR" sz="1400" dirty="0" err="1">
                          <a:solidFill>
                            <a:srgbClr val="FF0000"/>
                          </a:solidFill>
                          <a:effectLst/>
                        </a:rPr>
                        <a:t>cjeloživotnog</a:t>
                      </a: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 nastojanja da ju se stekne.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Svatko </a:t>
                      </a: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od nas je genije sam po sebi, ali ako ćete biti takvi i suditi jednoj ribi koja </a:t>
                      </a:r>
                      <a:r>
                        <a:rPr lang="hr-HR" sz="1400" dirty="0" err="1">
                          <a:solidFill>
                            <a:srgbClr val="FF0000"/>
                          </a:solidFill>
                          <a:effectLst/>
                        </a:rPr>
                        <a:t>koja</a:t>
                      </a: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 se ne zna popeti na drvo, provest ćete cijeli život misleći da je ta riba glupa.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Ja nemam neki poseban talent. Samo sam strastveno znatiželjan.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hr-H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3" marR="6193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8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6378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0" y="764704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NA ENGLESKOM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00987"/>
            <a:ext cx="5544616" cy="415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8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729" y="-13139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877176"/>
              </p:ext>
            </p:extLst>
          </p:nvPr>
        </p:nvGraphicFramePr>
        <p:xfrm>
          <a:off x="323528" y="652304"/>
          <a:ext cx="8568951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1"/>
              </a:tblGrid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Imagination is more important than knowledge.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Only two things are infinite, the universe and human stupidity, and I'm not sure about the former.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world is a dangerous place, not because of those who do evil, but because of those who look on and do nothing.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 is what remains after one has forgotten everything he learned in school.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mind is like a parachute… It only works if we keep it open.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064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Gravitation is not responsible for people falling in love.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Only a life lived for others is a life worthwhile.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not worry about your difficulties in Mathematics. I can assure you mine are still greater.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People like us, who believe in physics, know that the distinction between past, present, and future is only a stubbornly persistent illusion.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value of a man resides in what he gives and not in what he is capable receiving.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 isn't another way to teach, it is the only way to teach.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harder to crack prejudice than an atom.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Learn from yesterday, live for today, hope for tomorrow. The important thing is to not stop questioning.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difference between genius and stupidity is that genius has its limits.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Problems cannot be solved at the same level of awareness that created them."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If A is a success in life, then A equals x plus y plus z. Work is x; y is play; and z is keeping your mouth shut.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Anyone who has never made a mistake has never tried anything new.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Wisdom is not a product of schooling but of the lifelong attempt to acquire it.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7117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Everybody is a genius. But if you judge a fish by its ability to climb a tree, it will live its whole life believing that it is stupid.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391">
                <a:tc>
                  <a:txBody>
                    <a:bodyPr/>
                    <a:lstStyle/>
                    <a:p>
                      <a:pPr marL="47117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have no special talent. I am only passionately curious.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71170" indent="-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7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12347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-35091" y="764704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NJEMAČKOM</a:t>
            </a:r>
            <a:endParaRPr lang="hr-H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55" y="2636912"/>
            <a:ext cx="5327915" cy="39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729" y="-13139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126158"/>
              </p:ext>
            </p:extLst>
          </p:nvPr>
        </p:nvGraphicFramePr>
        <p:xfrm>
          <a:off x="323528" y="193572"/>
          <a:ext cx="8496944" cy="644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Phantasie ist wichtiger als Wissen, denn Wissen ist begrenzt.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Zwei Dinge sind unendlich, das Universum und die menschliche Dummheit, aber bei dem Universum bin ich mir noch nicht ganz sicher.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Die Welt ist viel zu gefährlich, um darin zu leben – nicht wegen der Menschen die Böses tun, sondern wegen der Menschen, die daneben stehen und sie gewähren lassen.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Bildung ist das, was übrig bleibt, wenn man alles, was man in der Schule gelernt hat, vergisst.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Der Geist ist wie ein Fallschirm. Er funktioniert nur, wenn er offen ist.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Die Schwerkraft ist nicht dafür verantwortlich, dass sich Menschen verlieben.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Nur ein für andere gelebtes Leben ist lebenswert.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Mach' dir keine Sorgen wegen deiner Schwierigkeiten mit der Mathematik. Ich kann dir versichern, dass meine noch größer sind.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Menschen, die wie wir an die Physik glauben, wissen, dass die Unterscheidung zwischen Vergangenheit, Gegenwart und Zukunft nur eine besonders hartnäckige Illusion ist.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Der Wert eines Menschen liegt in dem, was er gibt und nicht in dem, was er ist in der Lage ist zu empfangen.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Ein Beispiel zu geben ist nicht die wichtigste Art, wie man andere beeinflusst. Es ist die einzige.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 ist schwieriger, eine vorgefasste Meinung zu zertrümmern als ein Atom.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Lernen von gestern, leben und wirken im heute und hoffen für die Zukunft. Das Wichtigste ist, </a:t>
                      </a:r>
                      <a:r>
                        <a:rPr lang="de-DE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daß</a:t>
                      </a: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man nicht aufhört zu fragen.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Der Unterschied zwischen Genie und Dummheit ist, </a:t>
                      </a:r>
                      <a:r>
                        <a:rPr lang="de-DE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daß</a:t>
                      </a: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Genie seine Grenzen hat.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Probleme kann man niemals mit derselben Denkweise lösen, durch die sie entstanden sind.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Wenn A für Erfolg steht, lautet die Formel: A = X + Y + Z. X steht für Arbeit, Y ist Muße und Z heißt Mund halten.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Wer noch nie einen Fehler gemacht hat, hat noch nie etwas Neues probiert.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Weisheit ist nicht das Ergebnis der Schulbildung, sondern des lebenslangen Versuchs, sie zu erwerben.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Jeder ist ein Genie! Aber wenn Du einen Fisch danach beurteilst, ob er auf einen Baum klettern kann, wird er sein ganzes Leben glauben, dass er dumm ist.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Ich habe keine besondere Begabung, sondern bin nur leidenschaftlich neugierig.</a:t>
                      </a:r>
                      <a:endParaRPr lang="hr-HR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5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12347"/>
            <a:ext cx="1184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5071" y="764704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</a:rPr>
              <a:t>NA PORTUGALSKOM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5"/>
            <a:ext cx="5674879" cy="37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37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1457</Words>
  <Application>Microsoft Office PowerPoint</Application>
  <PresentationFormat>Prikaz na zaslonu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PowerPointova prezentacija</vt:lpstr>
      <vt:lpstr>CITATI  Alberta Einsteina</vt:lpstr>
      <vt:lpstr>NA HRVATSKOM</vt:lpstr>
      <vt:lpstr>PowerPointova prezentacija</vt:lpstr>
      <vt:lpstr>NA ENGLESKOM</vt:lpstr>
      <vt:lpstr>PowerPointova prezentacija</vt:lpstr>
      <vt:lpstr>NA NJEMAČKOM</vt:lpstr>
      <vt:lpstr>PowerPointova prezentacija</vt:lpstr>
      <vt:lpstr>NA PORTUGALSKOM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pc</dc:creator>
  <cp:lastModifiedBy>pc</cp:lastModifiedBy>
  <cp:revision>3</cp:revision>
  <dcterms:created xsi:type="dcterms:W3CDTF">2019-03-23T18:38:00Z</dcterms:created>
  <dcterms:modified xsi:type="dcterms:W3CDTF">2019-03-23T19:06:15Z</dcterms:modified>
</cp:coreProperties>
</file>