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500" autoAdjust="0"/>
  </p:normalViewPr>
  <p:slideViewPr>
    <p:cSldViewPr>
      <p:cViewPr varScale="1">
        <p:scale>
          <a:sx n="66" d="100"/>
          <a:sy n="66" d="100"/>
        </p:scale>
        <p:origin x="-43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5122" name="Freeform 2"/>
          <p:cNvSpPr>
            <a:spLocks/>
          </p:cNvSpPr>
          <p:nvPr/>
        </p:nvSpPr>
        <p:spPr bwMode="blackWhite">
          <a:xfrm>
            <a:off x="20638" y="12700"/>
            <a:ext cx="8896350" cy="6780213"/>
          </a:xfrm>
          <a:custGeom>
            <a:avLst/>
            <a:gdLst>
              <a:gd name="T0" fmla="*/ 2822 w 3985"/>
              <a:gd name="T1" fmla="*/ 0 h 3619"/>
              <a:gd name="T2" fmla="*/ 0 w 3985"/>
              <a:gd name="T3" fmla="*/ 975 h 3619"/>
              <a:gd name="T4" fmla="*/ 2169 w 3985"/>
              <a:gd name="T5" fmla="*/ 3619 h 3619"/>
              <a:gd name="T6" fmla="*/ 3985 w 3985"/>
              <a:gd name="T7" fmla="*/ 1125 h 3619"/>
              <a:gd name="T8" fmla="*/ 2822 w 3985"/>
              <a:gd name="T9" fmla="*/ 0 h 3619"/>
              <a:gd name="T10" fmla="*/ 2822 w 3985"/>
              <a:gd name="T11" fmla="*/ 0 h 3619"/>
            </a:gdLst>
            <a:ahLst/>
            <a:cxnLst>
              <a:cxn ang="0">
                <a:pos x="T0" y="T1"/>
              </a:cxn>
              <a:cxn ang="0">
                <a:pos x="T2" y="T3"/>
              </a:cxn>
              <a:cxn ang="0">
                <a:pos x="T4" y="T5"/>
              </a:cxn>
              <a:cxn ang="0">
                <a:pos x="T6" y="T7"/>
              </a:cxn>
              <a:cxn ang="0">
                <a:pos x="T8" y="T9"/>
              </a:cxn>
              <a:cxn ang="0">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2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hr-HR" noProof="0" smtClean="0"/>
              <a:t>Uredite stil naslova matrice</a:t>
            </a:r>
          </a:p>
        </p:txBody>
      </p:sp>
      <p:sp>
        <p:nvSpPr>
          <p:cNvPr id="512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hr-HR" noProof="0" smtClean="0"/>
              <a:t>Uredite stil podnaslova matrice</a:t>
            </a:r>
          </a:p>
        </p:txBody>
      </p:sp>
      <p:sp>
        <p:nvSpPr>
          <p:cNvPr id="5125" name="Rectangle 5"/>
          <p:cNvSpPr>
            <a:spLocks noGrp="1" noChangeArrowheads="1"/>
          </p:cNvSpPr>
          <p:nvPr>
            <p:ph type="dt" sz="half" idx="2"/>
          </p:nvPr>
        </p:nvSpPr>
        <p:spPr>
          <a:xfrm>
            <a:off x="685800" y="6248400"/>
            <a:ext cx="1905000" cy="457200"/>
          </a:xfrm>
        </p:spPr>
        <p:txBody>
          <a:bodyPr/>
          <a:lstStyle>
            <a:lvl1pPr>
              <a:defRPr/>
            </a:lvl1pPr>
          </a:lstStyle>
          <a:p>
            <a:endParaRPr lang="hr-HR"/>
          </a:p>
        </p:txBody>
      </p:sp>
      <p:sp>
        <p:nvSpPr>
          <p:cNvPr id="5126" name="Rectangle 6"/>
          <p:cNvSpPr>
            <a:spLocks noGrp="1" noChangeArrowheads="1"/>
          </p:cNvSpPr>
          <p:nvPr>
            <p:ph type="ftr" sz="quarter" idx="3"/>
          </p:nvPr>
        </p:nvSpPr>
        <p:spPr>
          <a:xfrm>
            <a:off x="3124200" y="6248400"/>
            <a:ext cx="2895600" cy="457200"/>
          </a:xfrm>
        </p:spPr>
        <p:txBody>
          <a:bodyPr/>
          <a:lstStyle>
            <a:lvl1pPr>
              <a:defRPr/>
            </a:lvl1pPr>
          </a:lstStyle>
          <a:p>
            <a:endParaRPr lang="hr-HR"/>
          </a:p>
        </p:txBody>
      </p:sp>
      <p:sp>
        <p:nvSpPr>
          <p:cNvPr id="5127" name="Rectangle 7"/>
          <p:cNvSpPr>
            <a:spLocks noGrp="1" noChangeArrowheads="1"/>
          </p:cNvSpPr>
          <p:nvPr>
            <p:ph type="sldNum" sz="quarter" idx="4"/>
          </p:nvPr>
        </p:nvSpPr>
        <p:spPr>
          <a:xfrm>
            <a:off x="6553200" y="6248400"/>
            <a:ext cx="1905000" cy="457200"/>
          </a:xfrm>
        </p:spPr>
        <p:txBody>
          <a:bodyPr/>
          <a:lstStyle>
            <a:lvl1pPr>
              <a:defRPr/>
            </a:lvl1pPr>
          </a:lstStyle>
          <a:p>
            <a:fld id="{ABE6FC4B-89B1-4509-99D3-9AE4DEC7A5BB}" type="slidenum">
              <a:rPr lang="hr-HR"/>
              <a:pPr/>
              <a:t>‹#›</a:t>
            </a:fld>
            <a:endParaRPr lang="hr-HR"/>
          </a:p>
        </p:txBody>
      </p:sp>
      <p:grpSp>
        <p:nvGrpSpPr>
          <p:cNvPr id="5128" name="Group 8" descr="crayon"/>
          <p:cNvGrpSpPr>
            <a:grpSpLocks/>
          </p:cNvGrpSpPr>
          <p:nvPr/>
        </p:nvGrpSpPr>
        <p:grpSpPr bwMode="auto">
          <a:xfrm>
            <a:off x="195263" y="234950"/>
            <a:ext cx="3787775" cy="1778000"/>
            <a:chOff x="123" y="148"/>
            <a:chExt cx="2386" cy="1120"/>
          </a:xfrm>
        </p:grpSpPr>
        <p:sp>
          <p:nvSpPr>
            <p:cNvPr id="5129" name="Freeform 9"/>
            <p:cNvSpPr>
              <a:spLocks/>
            </p:cNvSpPr>
            <p:nvPr userDrawn="1"/>
          </p:nvSpPr>
          <p:spPr bwMode="auto">
            <a:xfrm>
              <a:off x="177" y="177"/>
              <a:ext cx="2250" cy="1017"/>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30" name="Freeform 10"/>
            <p:cNvSpPr>
              <a:spLocks/>
            </p:cNvSpPr>
            <p:nvPr userDrawn="1"/>
          </p:nvSpPr>
          <p:spPr bwMode="auto">
            <a:xfrm>
              <a:off x="166" y="261"/>
              <a:ext cx="2244" cy="1007"/>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31" name="Freeform 11"/>
            <p:cNvSpPr>
              <a:spLocks/>
            </p:cNvSpPr>
            <p:nvPr userDrawn="1"/>
          </p:nvSpPr>
          <p:spPr bwMode="auto">
            <a:xfrm>
              <a:off x="474" y="344"/>
              <a:ext cx="1488" cy="919"/>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nvGrpSpPr>
            <p:cNvPr id="5132" name="Group 12"/>
            <p:cNvGrpSpPr>
              <a:grpSpLocks/>
            </p:cNvGrpSpPr>
            <p:nvPr userDrawn="1"/>
          </p:nvGrpSpPr>
          <p:grpSpPr bwMode="auto">
            <a:xfrm>
              <a:off x="123" y="148"/>
              <a:ext cx="2386" cy="1081"/>
              <a:chOff x="123" y="148"/>
              <a:chExt cx="2386" cy="1081"/>
            </a:xfrm>
          </p:grpSpPr>
          <p:sp>
            <p:nvSpPr>
              <p:cNvPr id="5133" name="Freeform 13"/>
              <p:cNvSpPr>
                <a:spLocks/>
              </p:cNvSpPr>
              <p:nvPr userDrawn="1"/>
            </p:nvSpPr>
            <p:spPr bwMode="auto">
              <a:xfrm>
                <a:off x="2005" y="934"/>
                <a:ext cx="212" cy="214"/>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34" name="Freeform 14"/>
              <p:cNvSpPr>
                <a:spLocks/>
              </p:cNvSpPr>
              <p:nvPr userDrawn="1"/>
            </p:nvSpPr>
            <p:spPr bwMode="auto">
              <a:xfrm>
                <a:off x="123" y="148"/>
                <a:ext cx="2386" cy="108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35" name="Freeform 15"/>
              <p:cNvSpPr>
                <a:spLocks/>
              </p:cNvSpPr>
              <p:nvPr userDrawn="1"/>
            </p:nvSpPr>
            <p:spPr bwMode="auto">
              <a:xfrm>
                <a:off x="324" y="158"/>
                <a:ext cx="1686" cy="614"/>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36" name="Freeform 16"/>
              <p:cNvSpPr>
                <a:spLocks/>
              </p:cNvSpPr>
              <p:nvPr userDrawn="1"/>
            </p:nvSpPr>
            <p:spPr bwMode="auto">
              <a:xfrm>
                <a:off x="409" y="251"/>
                <a:ext cx="227" cy="410"/>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37" name="Freeform 17"/>
              <p:cNvSpPr>
                <a:spLocks/>
              </p:cNvSpPr>
              <p:nvPr userDrawn="1"/>
            </p:nvSpPr>
            <p:spPr bwMode="auto">
              <a:xfrm>
                <a:off x="846" y="536"/>
                <a:ext cx="691" cy="36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grpSp>
      <p:grpSp>
        <p:nvGrpSpPr>
          <p:cNvPr id="5138" name="Group 18" descr="crayon"/>
          <p:cNvGrpSpPr>
            <a:grpSpLocks/>
          </p:cNvGrpSpPr>
          <p:nvPr/>
        </p:nvGrpSpPr>
        <p:grpSpPr bwMode="auto">
          <a:xfrm>
            <a:off x="7915275" y="4368800"/>
            <a:ext cx="742950" cy="1058863"/>
            <a:chOff x="4986" y="2752"/>
            <a:chExt cx="468" cy="667"/>
          </a:xfrm>
        </p:grpSpPr>
        <p:sp>
          <p:nvSpPr>
            <p:cNvPr id="5139" name="Freeform 19"/>
            <p:cNvSpPr>
              <a:spLocks/>
            </p:cNvSpPr>
            <p:nvPr userDrawn="1"/>
          </p:nvSpPr>
          <p:spPr bwMode="auto">
            <a:xfrm rot="7320404">
              <a:off x="4909" y="2936"/>
              <a:ext cx="629" cy="293"/>
            </a:xfrm>
            <a:custGeom>
              <a:avLst/>
              <a:gdLst>
                <a:gd name="T0" fmla="*/ 794 w 794"/>
                <a:gd name="T1" fmla="*/ 395 h 414"/>
                <a:gd name="T2" fmla="*/ 710 w 794"/>
                <a:gd name="T3" fmla="*/ 318 h 414"/>
                <a:gd name="T4" fmla="*/ 556 w 794"/>
                <a:gd name="T5" fmla="*/ 210 h 414"/>
                <a:gd name="T6" fmla="*/ 71 w 794"/>
                <a:gd name="T7" fmla="*/ 0 h 414"/>
                <a:gd name="T8" fmla="*/ 23 w 794"/>
                <a:gd name="T9" fmla="*/ 20 h 414"/>
                <a:gd name="T10" fmla="*/ 0 w 794"/>
                <a:gd name="T11" fmla="*/ 83 h 414"/>
                <a:gd name="T12" fmla="*/ 28 w 794"/>
                <a:gd name="T13" fmla="*/ 155 h 414"/>
                <a:gd name="T14" fmla="*/ 570 w 794"/>
                <a:gd name="T15" fmla="*/ 409 h 414"/>
                <a:gd name="T16" fmla="*/ 689 w 794"/>
                <a:gd name="T17" fmla="*/ 393 h 414"/>
                <a:gd name="T18" fmla="*/ 785 w 794"/>
                <a:gd name="T19" fmla="*/ 414 h 414"/>
                <a:gd name="T20" fmla="*/ 794 w 794"/>
                <a:gd name="T21" fmla="*/ 395 h 414"/>
                <a:gd name="T22" fmla="*/ 794 w 794"/>
                <a:gd name="T23" fmla="*/ 395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40" name="Freeform 20"/>
            <p:cNvSpPr>
              <a:spLocks/>
            </p:cNvSpPr>
            <p:nvPr userDrawn="1"/>
          </p:nvSpPr>
          <p:spPr bwMode="auto">
            <a:xfrm rot="7320404">
              <a:off x="4893" y="2923"/>
              <a:ext cx="627" cy="29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41" name="Freeform 21"/>
            <p:cNvSpPr>
              <a:spLocks/>
            </p:cNvSpPr>
            <p:nvPr userDrawn="1"/>
          </p:nvSpPr>
          <p:spPr bwMode="auto">
            <a:xfrm rot="7320404">
              <a:off x="5000" y="2912"/>
              <a:ext cx="416" cy="265"/>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nvGrpSpPr>
            <p:cNvPr id="5142" name="Group 22"/>
            <p:cNvGrpSpPr>
              <a:grpSpLocks/>
            </p:cNvGrpSpPr>
            <p:nvPr userDrawn="1"/>
          </p:nvGrpSpPr>
          <p:grpSpPr bwMode="auto">
            <a:xfrm>
              <a:off x="4986" y="2752"/>
              <a:ext cx="468" cy="667"/>
              <a:chOff x="4986" y="2752"/>
              <a:chExt cx="468" cy="667"/>
            </a:xfrm>
          </p:grpSpPr>
          <p:sp>
            <p:nvSpPr>
              <p:cNvPr id="5143" name="Freeform 23"/>
              <p:cNvSpPr>
                <a:spLocks/>
              </p:cNvSpPr>
              <p:nvPr userDrawn="1"/>
            </p:nvSpPr>
            <p:spPr bwMode="auto">
              <a:xfrm rot="7320404">
                <a:off x="4987" y="3190"/>
                <a:ext cx="59" cy="61"/>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44" name="Freeform 24"/>
              <p:cNvSpPr>
                <a:spLocks/>
              </p:cNvSpPr>
              <p:nvPr userDrawn="1"/>
            </p:nvSpPr>
            <p:spPr bwMode="auto">
              <a:xfrm rot="7320404">
                <a:off x="4887" y="2930"/>
                <a:ext cx="667" cy="311"/>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45" name="Freeform 25"/>
              <p:cNvSpPr>
                <a:spLocks/>
              </p:cNvSpPr>
              <p:nvPr userDrawn="1"/>
            </p:nvSpPr>
            <p:spPr bwMode="auto">
              <a:xfrm rot="7320404">
                <a:off x="5062" y="2997"/>
                <a:ext cx="472" cy="176"/>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46" name="Freeform 26"/>
              <p:cNvSpPr>
                <a:spLocks/>
              </p:cNvSpPr>
              <p:nvPr userDrawn="1"/>
            </p:nvSpPr>
            <p:spPr bwMode="auto">
              <a:xfrm rot="7320404">
                <a:off x="5363" y="2874"/>
                <a:ext cx="63" cy="118"/>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5147" name="Freeform 27"/>
              <p:cNvSpPr>
                <a:spLocks/>
              </p:cNvSpPr>
              <p:nvPr userDrawn="1"/>
            </p:nvSpPr>
            <p:spPr bwMode="auto">
              <a:xfrm rot="7320404">
                <a:off x="5136" y="3000"/>
                <a:ext cx="193" cy="104"/>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grpSp>
      <p:sp>
        <p:nvSpPr>
          <p:cNvPr id="5148" name="Freeform 28"/>
          <p:cNvSpPr>
            <a:spLocks/>
          </p:cNvSpPr>
          <p:nvPr/>
        </p:nvSpPr>
        <p:spPr bwMode="auto">
          <a:xfrm>
            <a:off x="901700" y="5054600"/>
            <a:ext cx="6807200" cy="728663"/>
          </a:xfrm>
          <a:custGeom>
            <a:avLst/>
            <a:gdLst>
              <a:gd name="T0" fmla="*/ 0 w 4288"/>
              <a:gd name="T1" fmla="*/ 0 h 459"/>
              <a:gd name="T2" fmla="*/ 816 w 4288"/>
              <a:gd name="T3" fmla="*/ 256 h 459"/>
              <a:gd name="T4" fmla="*/ 1560 w 4288"/>
              <a:gd name="T5" fmla="*/ 144 h 459"/>
              <a:gd name="T6" fmla="*/ 1856 w 4288"/>
              <a:gd name="T7" fmla="*/ 376 h 459"/>
              <a:gd name="T8" fmla="*/ 2344 w 4288"/>
              <a:gd name="T9" fmla="*/ 152 h 459"/>
              <a:gd name="T10" fmla="*/ 3536 w 4288"/>
              <a:gd name="T11" fmla="*/ 456 h 459"/>
              <a:gd name="T12" fmla="*/ 4288 w 4288"/>
              <a:gd name="T13" fmla="*/ 136 h 459"/>
            </a:gdLst>
            <a:ahLst/>
            <a:cxnLst>
              <a:cxn ang="0">
                <a:pos x="T0" y="T1"/>
              </a:cxn>
              <a:cxn ang="0">
                <a:pos x="T2" y="T3"/>
              </a:cxn>
              <a:cxn ang="0">
                <a:pos x="T4" y="T5"/>
              </a:cxn>
              <a:cxn ang="0">
                <a:pos x="T6" y="T7"/>
              </a:cxn>
              <a:cxn ang="0">
                <a:pos x="T8" y="T9"/>
              </a:cxn>
              <a:cxn ang="0">
                <a:pos x="T10" y="T11"/>
              </a:cxn>
              <a:cxn ang="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r-HR"/>
          </a:p>
        </p:txBody>
      </p:sp>
      <p:sp>
        <p:nvSpPr>
          <p:cNvPr id="5149" name="Freeform 29"/>
          <p:cNvSpPr>
            <a:spLocks/>
          </p:cNvSpPr>
          <p:nvPr/>
        </p:nvSpPr>
        <p:spPr bwMode="auto">
          <a:xfrm>
            <a:off x="4076700" y="1930400"/>
            <a:ext cx="889000" cy="381000"/>
          </a:xfrm>
          <a:custGeom>
            <a:avLst/>
            <a:gdLst>
              <a:gd name="T0" fmla="*/ 0 w 560"/>
              <a:gd name="T1" fmla="*/ 32 h 240"/>
              <a:gd name="T2" fmla="*/ 280 w 560"/>
              <a:gd name="T3" fmla="*/ 144 h 240"/>
              <a:gd name="T4" fmla="*/ 448 w 560"/>
              <a:gd name="T5" fmla="*/ 16 h 240"/>
              <a:gd name="T6" fmla="*/ 560 w 560"/>
              <a:gd name="T7" fmla="*/ 240 h 240"/>
            </a:gdLst>
            <a:ahLst/>
            <a:cxnLst>
              <a:cxn ang="0">
                <a:pos x="T0" y="T1"/>
              </a:cxn>
              <a:cxn ang="0">
                <a:pos x="T2" y="T3"/>
              </a:cxn>
              <a:cxn ang="0">
                <a:pos x="T4" y="T5"/>
              </a:cxn>
              <a:cxn ang="0">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r-H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endParaRPr lang="hr-HR"/>
          </a:p>
        </p:txBody>
      </p:sp>
      <p:sp>
        <p:nvSpPr>
          <p:cNvPr id="5" name="Rezervirano mjesto podnožja 4"/>
          <p:cNvSpPr>
            <a:spLocks noGrp="1"/>
          </p:cNvSpPr>
          <p:nvPr>
            <p:ph type="ftr" sz="quarter" idx="11"/>
          </p:nvPr>
        </p:nvSpPr>
        <p:spPr/>
        <p:txBody>
          <a:bodyPr/>
          <a:lstStyle>
            <a:lvl1pPr>
              <a:defRPr/>
            </a:lvl1pPr>
          </a:lstStyle>
          <a:p>
            <a:endParaRPr lang="hr-HR"/>
          </a:p>
        </p:txBody>
      </p:sp>
      <p:sp>
        <p:nvSpPr>
          <p:cNvPr id="6" name="Rezervirano mjesto broja slajda 5"/>
          <p:cNvSpPr>
            <a:spLocks noGrp="1"/>
          </p:cNvSpPr>
          <p:nvPr>
            <p:ph type="sldNum" sz="quarter" idx="12"/>
          </p:nvPr>
        </p:nvSpPr>
        <p:spPr/>
        <p:txBody>
          <a:bodyPr/>
          <a:lstStyle>
            <a:lvl1pPr>
              <a:defRPr/>
            </a:lvl1pPr>
          </a:lstStyle>
          <a:p>
            <a:fld id="{300470A7-60E3-4A02-B85D-08B296712F4A}" type="slidenum">
              <a:rPr lang="hr-HR"/>
              <a:pPr/>
              <a:t>‹#›</a:t>
            </a:fld>
            <a:endParaRPr lang="hr-HR"/>
          </a:p>
        </p:txBody>
      </p:sp>
    </p:spTree>
    <p:extLst>
      <p:ext uri="{BB962C8B-B14F-4D97-AF65-F5344CB8AC3E}">
        <p14:creationId xmlns:p14="http://schemas.microsoft.com/office/powerpoint/2010/main" val="244089329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457950" y="152400"/>
            <a:ext cx="1924050" cy="5334000"/>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685800" y="152400"/>
            <a:ext cx="5619750" cy="533400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endParaRPr lang="hr-HR"/>
          </a:p>
        </p:txBody>
      </p:sp>
      <p:sp>
        <p:nvSpPr>
          <p:cNvPr id="5" name="Rezervirano mjesto podnožja 4"/>
          <p:cNvSpPr>
            <a:spLocks noGrp="1"/>
          </p:cNvSpPr>
          <p:nvPr>
            <p:ph type="ftr" sz="quarter" idx="11"/>
          </p:nvPr>
        </p:nvSpPr>
        <p:spPr/>
        <p:txBody>
          <a:bodyPr/>
          <a:lstStyle>
            <a:lvl1pPr>
              <a:defRPr/>
            </a:lvl1pPr>
          </a:lstStyle>
          <a:p>
            <a:endParaRPr lang="hr-HR"/>
          </a:p>
        </p:txBody>
      </p:sp>
      <p:sp>
        <p:nvSpPr>
          <p:cNvPr id="6" name="Rezervirano mjesto broja slajda 5"/>
          <p:cNvSpPr>
            <a:spLocks noGrp="1"/>
          </p:cNvSpPr>
          <p:nvPr>
            <p:ph type="sldNum" sz="quarter" idx="12"/>
          </p:nvPr>
        </p:nvSpPr>
        <p:spPr/>
        <p:txBody>
          <a:bodyPr/>
          <a:lstStyle>
            <a:lvl1pPr>
              <a:defRPr/>
            </a:lvl1pPr>
          </a:lstStyle>
          <a:p>
            <a:fld id="{85A762EF-58D2-4105-97FE-068D222510C7}" type="slidenum">
              <a:rPr lang="hr-HR"/>
              <a:pPr/>
              <a:t>‹#›</a:t>
            </a:fld>
            <a:endParaRPr lang="hr-HR"/>
          </a:p>
        </p:txBody>
      </p:sp>
    </p:spTree>
    <p:extLst>
      <p:ext uri="{BB962C8B-B14F-4D97-AF65-F5344CB8AC3E}">
        <p14:creationId xmlns:p14="http://schemas.microsoft.com/office/powerpoint/2010/main" val="3171896608"/>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slov, tekst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685800" y="152400"/>
            <a:ext cx="6870700" cy="1600200"/>
          </a:xfrm>
        </p:spPr>
        <p:txBody>
          <a:bodyPr/>
          <a:lstStyle/>
          <a:p>
            <a:r>
              <a:rPr lang="hr-HR" smtClean="0"/>
              <a:t>Uredite stil naslova matrice</a:t>
            </a:r>
            <a:endParaRPr lang="hr-HR"/>
          </a:p>
        </p:txBody>
      </p:sp>
      <p:sp>
        <p:nvSpPr>
          <p:cNvPr id="3" name="Rezervirano mjesto teksta 2"/>
          <p:cNvSpPr>
            <a:spLocks noGrp="1"/>
          </p:cNvSpPr>
          <p:nvPr>
            <p:ph type="body" sz="half" idx="1"/>
          </p:nvPr>
        </p:nvSpPr>
        <p:spPr>
          <a:xfrm>
            <a:off x="685800" y="1828800"/>
            <a:ext cx="3771900" cy="36576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10100" y="1828800"/>
            <a:ext cx="3771900" cy="36576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a:xfrm>
            <a:off x="1371600" y="6248400"/>
            <a:ext cx="1905000" cy="457200"/>
          </a:xfrm>
        </p:spPr>
        <p:txBody>
          <a:bodyPr/>
          <a:lstStyle>
            <a:lvl1pPr>
              <a:defRPr/>
            </a:lvl1pPr>
          </a:lstStyle>
          <a:p>
            <a:endParaRPr lang="hr-HR"/>
          </a:p>
        </p:txBody>
      </p:sp>
      <p:sp>
        <p:nvSpPr>
          <p:cNvPr id="6" name="Rezervirano mjesto podnožja 5"/>
          <p:cNvSpPr>
            <a:spLocks noGrp="1"/>
          </p:cNvSpPr>
          <p:nvPr>
            <p:ph type="ftr" sz="quarter" idx="11"/>
          </p:nvPr>
        </p:nvSpPr>
        <p:spPr>
          <a:xfrm>
            <a:off x="3556000" y="6248400"/>
            <a:ext cx="2895600" cy="457200"/>
          </a:xfrm>
        </p:spPr>
        <p:txBody>
          <a:bodyPr/>
          <a:lstStyle>
            <a:lvl1pPr>
              <a:defRPr/>
            </a:lvl1pPr>
          </a:lstStyle>
          <a:p>
            <a:endParaRPr lang="hr-HR"/>
          </a:p>
        </p:txBody>
      </p:sp>
      <p:sp>
        <p:nvSpPr>
          <p:cNvPr id="7" name="Rezervirano mjesto broja slajda 6"/>
          <p:cNvSpPr>
            <a:spLocks noGrp="1"/>
          </p:cNvSpPr>
          <p:nvPr>
            <p:ph type="sldNum" sz="quarter" idx="12"/>
          </p:nvPr>
        </p:nvSpPr>
        <p:spPr>
          <a:xfrm>
            <a:off x="6718300" y="6248400"/>
            <a:ext cx="1905000" cy="457200"/>
          </a:xfrm>
        </p:spPr>
        <p:txBody>
          <a:bodyPr/>
          <a:lstStyle>
            <a:lvl1pPr>
              <a:defRPr/>
            </a:lvl1pPr>
          </a:lstStyle>
          <a:p>
            <a:fld id="{7BF5497D-8757-499F-9E0D-5D6C63F30BCF}" type="slidenum">
              <a:rPr lang="hr-HR"/>
              <a:pPr/>
              <a:t>‹#›</a:t>
            </a:fld>
            <a:endParaRPr lang="hr-HR"/>
          </a:p>
        </p:txBody>
      </p:sp>
    </p:spTree>
    <p:extLst>
      <p:ext uri="{BB962C8B-B14F-4D97-AF65-F5344CB8AC3E}">
        <p14:creationId xmlns:p14="http://schemas.microsoft.com/office/powerpoint/2010/main" val="2050119537"/>
      </p:ext>
    </p:extLst>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Naslov, tekst i 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685800" y="152400"/>
            <a:ext cx="6870700" cy="1600200"/>
          </a:xfrm>
        </p:spPr>
        <p:txBody>
          <a:bodyPr/>
          <a:lstStyle/>
          <a:p>
            <a:r>
              <a:rPr lang="hr-HR" smtClean="0"/>
              <a:t>Uredite stil naslova matrice</a:t>
            </a:r>
            <a:endParaRPr lang="hr-HR"/>
          </a:p>
        </p:txBody>
      </p:sp>
      <p:sp>
        <p:nvSpPr>
          <p:cNvPr id="3" name="Rezervirano mjesto teksta 2"/>
          <p:cNvSpPr>
            <a:spLocks noGrp="1"/>
          </p:cNvSpPr>
          <p:nvPr>
            <p:ph type="body" sz="half" idx="1"/>
          </p:nvPr>
        </p:nvSpPr>
        <p:spPr>
          <a:xfrm>
            <a:off x="685800" y="1828800"/>
            <a:ext cx="3771900" cy="36576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quarter" idx="2"/>
          </p:nvPr>
        </p:nvSpPr>
        <p:spPr>
          <a:xfrm>
            <a:off x="4610100" y="1828800"/>
            <a:ext cx="3771900" cy="17526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sadržaja 4"/>
          <p:cNvSpPr>
            <a:spLocks noGrp="1"/>
          </p:cNvSpPr>
          <p:nvPr>
            <p:ph sz="quarter" idx="3"/>
          </p:nvPr>
        </p:nvSpPr>
        <p:spPr>
          <a:xfrm>
            <a:off x="4610100" y="3733800"/>
            <a:ext cx="3771900" cy="17526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datuma 5"/>
          <p:cNvSpPr>
            <a:spLocks noGrp="1"/>
          </p:cNvSpPr>
          <p:nvPr>
            <p:ph type="dt" sz="half" idx="10"/>
          </p:nvPr>
        </p:nvSpPr>
        <p:spPr>
          <a:xfrm>
            <a:off x="1371600" y="6248400"/>
            <a:ext cx="1905000" cy="457200"/>
          </a:xfrm>
        </p:spPr>
        <p:txBody>
          <a:bodyPr/>
          <a:lstStyle>
            <a:lvl1pPr>
              <a:defRPr/>
            </a:lvl1pPr>
          </a:lstStyle>
          <a:p>
            <a:endParaRPr lang="hr-HR"/>
          </a:p>
        </p:txBody>
      </p:sp>
      <p:sp>
        <p:nvSpPr>
          <p:cNvPr id="7" name="Rezervirano mjesto podnožja 6"/>
          <p:cNvSpPr>
            <a:spLocks noGrp="1"/>
          </p:cNvSpPr>
          <p:nvPr>
            <p:ph type="ftr" sz="quarter" idx="11"/>
          </p:nvPr>
        </p:nvSpPr>
        <p:spPr>
          <a:xfrm>
            <a:off x="3556000" y="6248400"/>
            <a:ext cx="2895600" cy="457200"/>
          </a:xfrm>
        </p:spPr>
        <p:txBody>
          <a:bodyPr/>
          <a:lstStyle>
            <a:lvl1pPr>
              <a:defRPr/>
            </a:lvl1pPr>
          </a:lstStyle>
          <a:p>
            <a:endParaRPr lang="hr-HR"/>
          </a:p>
        </p:txBody>
      </p:sp>
      <p:sp>
        <p:nvSpPr>
          <p:cNvPr id="8" name="Rezervirano mjesto broja slajda 7"/>
          <p:cNvSpPr>
            <a:spLocks noGrp="1"/>
          </p:cNvSpPr>
          <p:nvPr>
            <p:ph type="sldNum" sz="quarter" idx="12"/>
          </p:nvPr>
        </p:nvSpPr>
        <p:spPr>
          <a:xfrm>
            <a:off x="6718300" y="6248400"/>
            <a:ext cx="1905000" cy="457200"/>
          </a:xfrm>
        </p:spPr>
        <p:txBody>
          <a:bodyPr/>
          <a:lstStyle>
            <a:lvl1pPr>
              <a:defRPr/>
            </a:lvl1pPr>
          </a:lstStyle>
          <a:p>
            <a:fld id="{9ECD52A7-4648-485C-B495-CF760BFA09B2}" type="slidenum">
              <a:rPr lang="hr-HR"/>
              <a:pPr/>
              <a:t>‹#›</a:t>
            </a:fld>
            <a:endParaRPr lang="hr-HR"/>
          </a:p>
        </p:txBody>
      </p:sp>
    </p:spTree>
    <p:extLst>
      <p:ext uri="{BB962C8B-B14F-4D97-AF65-F5344CB8AC3E}">
        <p14:creationId xmlns:p14="http://schemas.microsoft.com/office/powerpoint/2010/main" val="302906034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lvl1pPr>
              <a:defRPr/>
            </a:lvl1pPr>
          </a:lstStyle>
          <a:p>
            <a:endParaRPr lang="hr-HR"/>
          </a:p>
        </p:txBody>
      </p:sp>
      <p:sp>
        <p:nvSpPr>
          <p:cNvPr id="5" name="Rezervirano mjesto podnožja 4"/>
          <p:cNvSpPr>
            <a:spLocks noGrp="1"/>
          </p:cNvSpPr>
          <p:nvPr>
            <p:ph type="ftr" sz="quarter" idx="11"/>
          </p:nvPr>
        </p:nvSpPr>
        <p:spPr/>
        <p:txBody>
          <a:bodyPr/>
          <a:lstStyle>
            <a:lvl1pPr>
              <a:defRPr/>
            </a:lvl1pPr>
          </a:lstStyle>
          <a:p>
            <a:endParaRPr lang="hr-HR"/>
          </a:p>
        </p:txBody>
      </p:sp>
      <p:sp>
        <p:nvSpPr>
          <p:cNvPr id="6" name="Rezervirano mjesto broja slajda 5"/>
          <p:cNvSpPr>
            <a:spLocks noGrp="1"/>
          </p:cNvSpPr>
          <p:nvPr>
            <p:ph type="sldNum" sz="quarter" idx="12"/>
          </p:nvPr>
        </p:nvSpPr>
        <p:spPr/>
        <p:txBody>
          <a:bodyPr/>
          <a:lstStyle>
            <a:lvl1pPr>
              <a:defRPr/>
            </a:lvl1pPr>
          </a:lstStyle>
          <a:p>
            <a:fld id="{DB45C1B0-1129-4B20-B0A5-0994B598CE4C}" type="slidenum">
              <a:rPr lang="hr-HR"/>
              <a:pPr/>
              <a:t>‹#›</a:t>
            </a:fld>
            <a:endParaRPr lang="hr-HR"/>
          </a:p>
        </p:txBody>
      </p:sp>
    </p:spTree>
    <p:extLst>
      <p:ext uri="{BB962C8B-B14F-4D97-AF65-F5344CB8AC3E}">
        <p14:creationId xmlns:p14="http://schemas.microsoft.com/office/powerpoint/2010/main" val="273460956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Uredite stilove teksta matrice</a:t>
            </a:r>
          </a:p>
        </p:txBody>
      </p:sp>
      <p:sp>
        <p:nvSpPr>
          <p:cNvPr id="4" name="Rezervirano mjesto datuma 3"/>
          <p:cNvSpPr>
            <a:spLocks noGrp="1"/>
          </p:cNvSpPr>
          <p:nvPr>
            <p:ph type="dt" sz="half" idx="10"/>
          </p:nvPr>
        </p:nvSpPr>
        <p:spPr/>
        <p:txBody>
          <a:bodyPr/>
          <a:lstStyle>
            <a:lvl1pPr>
              <a:defRPr/>
            </a:lvl1pPr>
          </a:lstStyle>
          <a:p>
            <a:endParaRPr lang="hr-HR"/>
          </a:p>
        </p:txBody>
      </p:sp>
      <p:sp>
        <p:nvSpPr>
          <p:cNvPr id="5" name="Rezervirano mjesto podnožja 4"/>
          <p:cNvSpPr>
            <a:spLocks noGrp="1"/>
          </p:cNvSpPr>
          <p:nvPr>
            <p:ph type="ftr" sz="quarter" idx="11"/>
          </p:nvPr>
        </p:nvSpPr>
        <p:spPr/>
        <p:txBody>
          <a:bodyPr/>
          <a:lstStyle>
            <a:lvl1pPr>
              <a:defRPr/>
            </a:lvl1pPr>
          </a:lstStyle>
          <a:p>
            <a:endParaRPr lang="hr-HR"/>
          </a:p>
        </p:txBody>
      </p:sp>
      <p:sp>
        <p:nvSpPr>
          <p:cNvPr id="6" name="Rezervirano mjesto broja slajda 5"/>
          <p:cNvSpPr>
            <a:spLocks noGrp="1"/>
          </p:cNvSpPr>
          <p:nvPr>
            <p:ph type="sldNum" sz="quarter" idx="12"/>
          </p:nvPr>
        </p:nvSpPr>
        <p:spPr/>
        <p:txBody>
          <a:bodyPr/>
          <a:lstStyle>
            <a:lvl1pPr>
              <a:defRPr/>
            </a:lvl1pPr>
          </a:lstStyle>
          <a:p>
            <a:fld id="{5BF1BDA8-0E0F-46F0-96B1-BAC68E779FDE}" type="slidenum">
              <a:rPr lang="hr-HR"/>
              <a:pPr/>
              <a:t>‹#›</a:t>
            </a:fld>
            <a:endParaRPr lang="hr-HR"/>
          </a:p>
        </p:txBody>
      </p:sp>
    </p:spTree>
    <p:extLst>
      <p:ext uri="{BB962C8B-B14F-4D97-AF65-F5344CB8AC3E}">
        <p14:creationId xmlns:p14="http://schemas.microsoft.com/office/powerpoint/2010/main" val="2686892872"/>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lvl1pPr>
              <a:defRPr/>
            </a:lvl1pPr>
          </a:lstStyle>
          <a:p>
            <a:endParaRPr lang="hr-HR"/>
          </a:p>
        </p:txBody>
      </p:sp>
      <p:sp>
        <p:nvSpPr>
          <p:cNvPr id="6" name="Rezervirano mjesto podnožja 5"/>
          <p:cNvSpPr>
            <a:spLocks noGrp="1"/>
          </p:cNvSpPr>
          <p:nvPr>
            <p:ph type="ftr" sz="quarter" idx="11"/>
          </p:nvPr>
        </p:nvSpPr>
        <p:spPr/>
        <p:txBody>
          <a:bodyPr/>
          <a:lstStyle>
            <a:lvl1pPr>
              <a:defRPr/>
            </a:lvl1pPr>
          </a:lstStyle>
          <a:p>
            <a:endParaRPr lang="hr-HR"/>
          </a:p>
        </p:txBody>
      </p:sp>
      <p:sp>
        <p:nvSpPr>
          <p:cNvPr id="7" name="Rezervirano mjesto broja slajda 6"/>
          <p:cNvSpPr>
            <a:spLocks noGrp="1"/>
          </p:cNvSpPr>
          <p:nvPr>
            <p:ph type="sldNum" sz="quarter" idx="12"/>
          </p:nvPr>
        </p:nvSpPr>
        <p:spPr/>
        <p:txBody>
          <a:bodyPr/>
          <a:lstStyle>
            <a:lvl1pPr>
              <a:defRPr/>
            </a:lvl1pPr>
          </a:lstStyle>
          <a:p>
            <a:fld id="{63D2CCE1-DF68-4A33-A654-444814CDB2C2}" type="slidenum">
              <a:rPr lang="hr-HR"/>
              <a:pPr/>
              <a:t>‹#›</a:t>
            </a:fld>
            <a:endParaRPr lang="hr-HR"/>
          </a:p>
        </p:txBody>
      </p:sp>
    </p:spTree>
    <p:extLst>
      <p:ext uri="{BB962C8B-B14F-4D97-AF65-F5344CB8AC3E}">
        <p14:creationId xmlns:p14="http://schemas.microsoft.com/office/powerpoint/2010/main" val="1587624353"/>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lvl1pPr>
              <a:defRPr/>
            </a:lvl1pPr>
          </a:lstStyle>
          <a:p>
            <a:endParaRPr lang="hr-HR"/>
          </a:p>
        </p:txBody>
      </p:sp>
      <p:sp>
        <p:nvSpPr>
          <p:cNvPr id="8" name="Rezervirano mjesto podnožja 7"/>
          <p:cNvSpPr>
            <a:spLocks noGrp="1"/>
          </p:cNvSpPr>
          <p:nvPr>
            <p:ph type="ftr" sz="quarter" idx="11"/>
          </p:nvPr>
        </p:nvSpPr>
        <p:spPr/>
        <p:txBody>
          <a:bodyPr/>
          <a:lstStyle>
            <a:lvl1pPr>
              <a:defRPr/>
            </a:lvl1pPr>
          </a:lstStyle>
          <a:p>
            <a:endParaRPr lang="hr-HR"/>
          </a:p>
        </p:txBody>
      </p:sp>
      <p:sp>
        <p:nvSpPr>
          <p:cNvPr id="9" name="Rezervirano mjesto broja slajda 8"/>
          <p:cNvSpPr>
            <a:spLocks noGrp="1"/>
          </p:cNvSpPr>
          <p:nvPr>
            <p:ph type="sldNum" sz="quarter" idx="12"/>
          </p:nvPr>
        </p:nvSpPr>
        <p:spPr/>
        <p:txBody>
          <a:bodyPr/>
          <a:lstStyle>
            <a:lvl1pPr>
              <a:defRPr/>
            </a:lvl1pPr>
          </a:lstStyle>
          <a:p>
            <a:fld id="{6E82EE87-2B34-46CC-A44F-0AA63C9A35C9}" type="slidenum">
              <a:rPr lang="hr-HR"/>
              <a:pPr/>
              <a:t>‹#›</a:t>
            </a:fld>
            <a:endParaRPr lang="hr-HR"/>
          </a:p>
        </p:txBody>
      </p:sp>
    </p:spTree>
    <p:extLst>
      <p:ext uri="{BB962C8B-B14F-4D97-AF65-F5344CB8AC3E}">
        <p14:creationId xmlns:p14="http://schemas.microsoft.com/office/powerpoint/2010/main" val="219086033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lvl1pPr>
              <a:defRPr/>
            </a:lvl1pPr>
          </a:lstStyle>
          <a:p>
            <a:endParaRPr lang="hr-HR"/>
          </a:p>
        </p:txBody>
      </p:sp>
      <p:sp>
        <p:nvSpPr>
          <p:cNvPr id="4" name="Rezervirano mjesto podnožja 3"/>
          <p:cNvSpPr>
            <a:spLocks noGrp="1"/>
          </p:cNvSpPr>
          <p:nvPr>
            <p:ph type="ftr" sz="quarter" idx="11"/>
          </p:nvPr>
        </p:nvSpPr>
        <p:spPr/>
        <p:txBody>
          <a:bodyPr/>
          <a:lstStyle>
            <a:lvl1pPr>
              <a:defRPr/>
            </a:lvl1pPr>
          </a:lstStyle>
          <a:p>
            <a:endParaRPr lang="hr-HR"/>
          </a:p>
        </p:txBody>
      </p:sp>
      <p:sp>
        <p:nvSpPr>
          <p:cNvPr id="5" name="Rezervirano mjesto broja slajda 4"/>
          <p:cNvSpPr>
            <a:spLocks noGrp="1"/>
          </p:cNvSpPr>
          <p:nvPr>
            <p:ph type="sldNum" sz="quarter" idx="12"/>
          </p:nvPr>
        </p:nvSpPr>
        <p:spPr/>
        <p:txBody>
          <a:bodyPr/>
          <a:lstStyle>
            <a:lvl1pPr>
              <a:defRPr/>
            </a:lvl1pPr>
          </a:lstStyle>
          <a:p>
            <a:fld id="{FA13A947-7B2D-4B1C-A68A-D0AB09CFAF62}" type="slidenum">
              <a:rPr lang="hr-HR"/>
              <a:pPr/>
              <a:t>‹#›</a:t>
            </a:fld>
            <a:endParaRPr lang="hr-HR"/>
          </a:p>
        </p:txBody>
      </p:sp>
    </p:spTree>
    <p:extLst>
      <p:ext uri="{BB962C8B-B14F-4D97-AF65-F5344CB8AC3E}">
        <p14:creationId xmlns:p14="http://schemas.microsoft.com/office/powerpoint/2010/main" val="162238723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lvl1pPr>
          </a:lstStyle>
          <a:p>
            <a:endParaRPr lang="hr-HR"/>
          </a:p>
        </p:txBody>
      </p:sp>
      <p:sp>
        <p:nvSpPr>
          <p:cNvPr id="3" name="Rezervirano mjesto podnožja 2"/>
          <p:cNvSpPr>
            <a:spLocks noGrp="1"/>
          </p:cNvSpPr>
          <p:nvPr>
            <p:ph type="ftr" sz="quarter" idx="11"/>
          </p:nvPr>
        </p:nvSpPr>
        <p:spPr/>
        <p:txBody>
          <a:bodyPr/>
          <a:lstStyle>
            <a:lvl1pPr>
              <a:defRPr/>
            </a:lvl1pPr>
          </a:lstStyle>
          <a:p>
            <a:endParaRPr lang="hr-HR"/>
          </a:p>
        </p:txBody>
      </p:sp>
      <p:sp>
        <p:nvSpPr>
          <p:cNvPr id="4" name="Rezervirano mjesto broja slajda 3"/>
          <p:cNvSpPr>
            <a:spLocks noGrp="1"/>
          </p:cNvSpPr>
          <p:nvPr>
            <p:ph type="sldNum" sz="quarter" idx="12"/>
          </p:nvPr>
        </p:nvSpPr>
        <p:spPr/>
        <p:txBody>
          <a:bodyPr/>
          <a:lstStyle>
            <a:lvl1pPr>
              <a:defRPr/>
            </a:lvl1pPr>
          </a:lstStyle>
          <a:p>
            <a:fld id="{6E07F8F0-5B34-4C52-8810-82E51077F909}" type="slidenum">
              <a:rPr lang="hr-HR"/>
              <a:pPr/>
              <a:t>‹#›</a:t>
            </a:fld>
            <a:endParaRPr lang="hr-HR"/>
          </a:p>
        </p:txBody>
      </p:sp>
    </p:spTree>
    <p:extLst>
      <p:ext uri="{BB962C8B-B14F-4D97-AF65-F5344CB8AC3E}">
        <p14:creationId xmlns:p14="http://schemas.microsoft.com/office/powerpoint/2010/main" val="29122786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lvl1pPr>
              <a:defRPr/>
            </a:lvl1pPr>
          </a:lstStyle>
          <a:p>
            <a:endParaRPr lang="hr-HR"/>
          </a:p>
        </p:txBody>
      </p:sp>
      <p:sp>
        <p:nvSpPr>
          <p:cNvPr id="6" name="Rezervirano mjesto podnožja 5"/>
          <p:cNvSpPr>
            <a:spLocks noGrp="1"/>
          </p:cNvSpPr>
          <p:nvPr>
            <p:ph type="ftr" sz="quarter" idx="11"/>
          </p:nvPr>
        </p:nvSpPr>
        <p:spPr/>
        <p:txBody>
          <a:bodyPr/>
          <a:lstStyle>
            <a:lvl1pPr>
              <a:defRPr/>
            </a:lvl1pPr>
          </a:lstStyle>
          <a:p>
            <a:endParaRPr lang="hr-HR"/>
          </a:p>
        </p:txBody>
      </p:sp>
      <p:sp>
        <p:nvSpPr>
          <p:cNvPr id="7" name="Rezervirano mjesto broja slajda 6"/>
          <p:cNvSpPr>
            <a:spLocks noGrp="1"/>
          </p:cNvSpPr>
          <p:nvPr>
            <p:ph type="sldNum" sz="quarter" idx="12"/>
          </p:nvPr>
        </p:nvSpPr>
        <p:spPr/>
        <p:txBody>
          <a:bodyPr/>
          <a:lstStyle>
            <a:lvl1pPr>
              <a:defRPr/>
            </a:lvl1pPr>
          </a:lstStyle>
          <a:p>
            <a:fld id="{777FB910-FCCC-4DF1-9AC3-260FF4F69C62}" type="slidenum">
              <a:rPr lang="hr-HR"/>
              <a:pPr/>
              <a:t>‹#›</a:t>
            </a:fld>
            <a:endParaRPr lang="hr-HR"/>
          </a:p>
        </p:txBody>
      </p:sp>
    </p:spTree>
    <p:extLst>
      <p:ext uri="{BB962C8B-B14F-4D97-AF65-F5344CB8AC3E}">
        <p14:creationId xmlns:p14="http://schemas.microsoft.com/office/powerpoint/2010/main" val="414660122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lvl1pPr>
              <a:defRPr/>
            </a:lvl1pPr>
          </a:lstStyle>
          <a:p>
            <a:endParaRPr lang="hr-HR"/>
          </a:p>
        </p:txBody>
      </p:sp>
      <p:sp>
        <p:nvSpPr>
          <p:cNvPr id="6" name="Rezervirano mjesto podnožja 5"/>
          <p:cNvSpPr>
            <a:spLocks noGrp="1"/>
          </p:cNvSpPr>
          <p:nvPr>
            <p:ph type="ftr" sz="quarter" idx="11"/>
          </p:nvPr>
        </p:nvSpPr>
        <p:spPr/>
        <p:txBody>
          <a:bodyPr/>
          <a:lstStyle>
            <a:lvl1pPr>
              <a:defRPr/>
            </a:lvl1pPr>
          </a:lstStyle>
          <a:p>
            <a:endParaRPr lang="hr-HR"/>
          </a:p>
        </p:txBody>
      </p:sp>
      <p:sp>
        <p:nvSpPr>
          <p:cNvPr id="7" name="Rezervirano mjesto broja slajda 6"/>
          <p:cNvSpPr>
            <a:spLocks noGrp="1"/>
          </p:cNvSpPr>
          <p:nvPr>
            <p:ph type="sldNum" sz="quarter" idx="12"/>
          </p:nvPr>
        </p:nvSpPr>
        <p:spPr/>
        <p:txBody>
          <a:bodyPr/>
          <a:lstStyle>
            <a:lvl1pPr>
              <a:defRPr/>
            </a:lvl1pPr>
          </a:lstStyle>
          <a:p>
            <a:fld id="{543235BA-20CC-4D7F-95D9-4A8BB70F9317}" type="slidenum">
              <a:rPr lang="hr-HR"/>
              <a:pPr/>
              <a:t>‹#›</a:t>
            </a:fld>
            <a:endParaRPr lang="hr-HR"/>
          </a:p>
        </p:txBody>
      </p:sp>
    </p:spTree>
    <p:extLst>
      <p:ext uri="{BB962C8B-B14F-4D97-AF65-F5344CB8AC3E}">
        <p14:creationId xmlns:p14="http://schemas.microsoft.com/office/powerpoint/2010/main" val="358656050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auto">
          <a:xfrm rot="-3172564">
            <a:off x="7777957" y="-15081"/>
            <a:ext cx="1162050" cy="2084387"/>
          </a:xfrm>
          <a:custGeom>
            <a:avLst/>
            <a:gdLst>
              <a:gd name="T0" fmla="*/ 2903 w 2903"/>
              <a:gd name="T1" fmla="*/ 433 h 3686"/>
              <a:gd name="T2" fmla="*/ 2565 w 2903"/>
              <a:gd name="T3" fmla="*/ 80 h 3686"/>
              <a:gd name="T4" fmla="*/ 2241 w 2903"/>
              <a:gd name="T5" fmla="*/ 0 h 3686"/>
              <a:gd name="T6" fmla="*/ 110 w 2903"/>
              <a:gd name="T7" fmla="*/ 2811 h 3686"/>
              <a:gd name="T8" fmla="*/ 110 w 2903"/>
              <a:gd name="T9" fmla="*/ 3228 h 3686"/>
              <a:gd name="T10" fmla="*/ 0 w 2903"/>
              <a:gd name="T11" fmla="*/ 3631 h 3686"/>
              <a:gd name="T12" fmla="*/ 72 w 2903"/>
              <a:gd name="T13" fmla="*/ 3686 h 3686"/>
              <a:gd name="T14" fmla="*/ 441 w 2903"/>
              <a:gd name="T15" fmla="*/ 3355 h 3686"/>
              <a:gd name="T16" fmla="*/ 740 w 2903"/>
              <a:gd name="T17" fmla="*/ 3228 h 3686"/>
              <a:gd name="T18" fmla="*/ 2903 w 2903"/>
              <a:gd name="T19" fmla="*/ 433 h 3686"/>
              <a:gd name="T20" fmla="*/ 2903 w 2903"/>
              <a:gd name="T21" fmla="*/ 433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099"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hr-HR" smtClean="0"/>
              <a:t>Kliknite da biste uredili stil naslova matrice</a:t>
            </a:r>
          </a:p>
        </p:txBody>
      </p:sp>
      <p:sp>
        <p:nvSpPr>
          <p:cNvPr id="4100"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p>
        </p:txBody>
      </p:sp>
      <p:sp>
        <p:nvSpPr>
          <p:cNvPr id="4101"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hr-HR"/>
          </a:p>
        </p:txBody>
      </p:sp>
      <p:sp>
        <p:nvSpPr>
          <p:cNvPr id="4102"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hr-HR"/>
          </a:p>
        </p:txBody>
      </p:sp>
      <p:sp>
        <p:nvSpPr>
          <p:cNvPr id="4103"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9B5F3EE-31C7-48E7-87F5-36E301AE6CFC}" type="slidenum">
              <a:rPr lang="hr-HR"/>
              <a:pPr/>
              <a:t>‹#›</a:t>
            </a:fld>
            <a:endParaRPr lang="hr-HR"/>
          </a:p>
        </p:txBody>
      </p:sp>
      <p:sp>
        <p:nvSpPr>
          <p:cNvPr id="4104" name="Freeform 8"/>
          <p:cNvSpPr>
            <a:spLocks/>
          </p:cNvSpPr>
          <p:nvPr/>
        </p:nvSpPr>
        <p:spPr bwMode="auto">
          <a:xfrm rot="-3172564">
            <a:off x="7865269" y="24607"/>
            <a:ext cx="1165225" cy="2097087"/>
          </a:xfrm>
          <a:custGeom>
            <a:avLst/>
            <a:gdLst>
              <a:gd name="T0" fmla="*/ 2293 w 2911"/>
              <a:gd name="T1" fmla="*/ 0 h 3703"/>
              <a:gd name="T2" fmla="*/ 130 w 2911"/>
              <a:gd name="T3" fmla="*/ 2835 h 3703"/>
              <a:gd name="T4" fmla="*/ 131 w 2911"/>
              <a:gd name="T5" fmla="*/ 3201 h 3703"/>
              <a:gd name="T6" fmla="*/ 0 w 2911"/>
              <a:gd name="T7" fmla="*/ 3633 h 3703"/>
              <a:gd name="T8" fmla="*/ 50 w 2911"/>
              <a:gd name="T9" fmla="*/ 3703 h 3703"/>
              <a:gd name="T10" fmla="*/ 422 w 2911"/>
              <a:gd name="T11" fmla="*/ 3352 h 3703"/>
              <a:gd name="T12" fmla="*/ 763 w 2911"/>
              <a:gd name="T13" fmla="*/ 3220 h 3703"/>
              <a:gd name="T14" fmla="*/ 2911 w 2911"/>
              <a:gd name="T15" fmla="*/ 428 h 3703"/>
              <a:gd name="T16" fmla="*/ 2589 w 2911"/>
              <a:gd name="T17" fmla="*/ 96 h 3703"/>
              <a:gd name="T18" fmla="*/ 2293 w 2911"/>
              <a:gd name="T19" fmla="*/ 0 h 3703"/>
              <a:gd name="T20" fmla="*/ 2293 w 2911"/>
              <a:gd name="T21" fmla="*/ 0 h 3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05" name="Freeform 9" descr="crayon"/>
          <p:cNvSpPr>
            <a:spLocks/>
          </p:cNvSpPr>
          <p:nvPr/>
        </p:nvSpPr>
        <p:spPr bwMode="auto">
          <a:xfrm rot="-3172564">
            <a:off x="7831138" y="192088"/>
            <a:ext cx="1025525" cy="1571625"/>
          </a:xfrm>
          <a:custGeom>
            <a:avLst/>
            <a:gdLst>
              <a:gd name="T0" fmla="*/ 0 w 2561"/>
              <a:gd name="T1" fmla="*/ 2485 h 2777"/>
              <a:gd name="T2" fmla="*/ 432 w 2561"/>
              <a:gd name="T3" fmla="*/ 2553 h 2777"/>
              <a:gd name="T4" fmla="*/ 736 w 2561"/>
              <a:gd name="T5" fmla="*/ 2777 h 2777"/>
              <a:gd name="T6" fmla="*/ 2561 w 2561"/>
              <a:gd name="T7" fmla="*/ 399 h 2777"/>
              <a:gd name="T8" fmla="*/ 2118 w 2561"/>
              <a:gd name="T9" fmla="*/ 82 h 2777"/>
              <a:gd name="T10" fmla="*/ 1898 w 2561"/>
              <a:gd name="T11" fmla="*/ 0 h 2777"/>
              <a:gd name="T12" fmla="*/ 0 w 2561"/>
              <a:gd name="T13" fmla="*/ 2485 h 2777"/>
              <a:gd name="T14" fmla="*/ 0 w 2561"/>
              <a:gd name="T15" fmla="*/ 2485 h 2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nvGrpSpPr>
          <p:cNvPr id="4106" name="Group 10" descr="crayons"/>
          <p:cNvGrpSpPr>
            <a:grpSpLocks/>
          </p:cNvGrpSpPr>
          <p:nvPr/>
        </p:nvGrpSpPr>
        <p:grpSpPr bwMode="auto">
          <a:xfrm>
            <a:off x="7938" y="5867400"/>
            <a:ext cx="1287462" cy="919163"/>
            <a:chOff x="5" y="3490"/>
            <a:chExt cx="1124" cy="785"/>
          </a:xfrm>
        </p:grpSpPr>
        <p:sp>
          <p:nvSpPr>
            <p:cNvPr id="4107" name="Freeform 11"/>
            <p:cNvSpPr>
              <a:spLocks/>
            </p:cNvSpPr>
            <p:nvPr userDrawn="1"/>
          </p:nvSpPr>
          <p:spPr bwMode="auto">
            <a:xfrm>
              <a:off x="24" y="3505"/>
              <a:ext cx="1089" cy="649"/>
            </a:xfrm>
            <a:custGeom>
              <a:avLst/>
              <a:gdLst>
                <a:gd name="T0" fmla="*/ 1587 w 2177"/>
                <a:gd name="T1" fmla="*/ 1260 h 1298"/>
                <a:gd name="T2" fmla="*/ 1420 w 2177"/>
                <a:gd name="T3" fmla="*/ 1106 h 1298"/>
                <a:gd name="T4" fmla="*/ 1331 w 2177"/>
                <a:gd name="T5" fmla="*/ 477 h 1298"/>
                <a:gd name="T6" fmla="*/ 2139 w 2177"/>
                <a:gd name="T7" fmla="*/ 330 h 1298"/>
                <a:gd name="T8" fmla="*/ 2177 w 2177"/>
                <a:gd name="T9" fmla="*/ 203 h 1298"/>
                <a:gd name="T10" fmla="*/ 2099 w 2177"/>
                <a:gd name="T11" fmla="*/ 100 h 1298"/>
                <a:gd name="T12" fmla="*/ 1276 w 2177"/>
                <a:gd name="T13" fmla="*/ 211 h 1298"/>
                <a:gd name="T14" fmla="*/ 1219 w 2177"/>
                <a:gd name="T15" fmla="*/ 32 h 1298"/>
                <a:gd name="T16" fmla="*/ 1085 w 2177"/>
                <a:gd name="T17" fmla="*/ 0 h 1298"/>
                <a:gd name="T18" fmla="*/ 958 w 2177"/>
                <a:gd name="T19" fmla="*/ 28 h 1298"/>
                <a:gd name="T20" fmla="*/ 888 w 2177"/>
                <a:gd name="T21" fmla="*/ 106 h 1298"/>
                <a:gd name="T22" fmla="*/ 937 w 2177"/>
                <a:gd name="T23" fmla="*/ 285 h 1298"/>
                <a:gd name="T24" fmla="*/ 660 w 2177"/>
                <a:gd name="T25" fmla="*/ 441 h 1298"/>
                <a:gd name="T26" fmla="*/ 983 w 2177"/>
                <a:gd name="T27" fmla="*/ 473 h 1298"/>
                <a:gd name="T28" fmla="*/ 1112 w 2177"/>
                <a:gd name="T29" fmla="*/ 889 h 1298"/>
                <a:gd name="T30" fmla="*/ 141 w 2177"/>
                <a:gd name="T31" fmla="*/ 469 h 1298"/>
                <a:gd name="T32" fmla="*/ 46 w 2177"/>
                <a:gd name="T33" fmla="*/ 509 h 1298"/>
                <a:gd name="T34" fmla="*/ 0 w 2177"/>
                <a:gd name="T35" fmla="*/ 636 h 1298"/>
                <a:gd name="T36" fmla="*/ 55 w 2177"/>
                <a:gd name="T37" fmla="*/ 779 h 1298"/>
                <a:gd name="T38" fmla="*/ 1139 w 2177"/>
                <a:gd name="T39" fmla="*/ 1288 h 1298"/>
                <a:gd name="T40" fmla="*/ 1378 w 2177"/>
                <a:gd name="T41" fmla="*/ 1256 h 1298"/>
                <a:gd name="T42" fmla="*/ 1570 w 2177"/>
                <a:gd name="T43" fmla="*/ 1298 h 1298"/>
                <a:gd name="T44" fmla="*/ 1587 w 2177"/>
                <a:gd name="T45" fmla="*/ 1260 h 1298"/>
                <a:gd name="T46" fmla="*/ 1587 w 2177"/>
                <a:gd name="T47" fmla="*/ 1260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08" name="Freeform 12"/>
            <p:cNvSpPr>
              <a:spLocks/>
            </p:cNvSpPr>
            <p:nvPr userDrawn="1"/>
          </p:nvSpPr>
          <p:spPr bwMode="auto">
            <a:xfrm>
              <a:off x="1022" y="3582"/>
              <a:ext cx="71" cy="129"/>
            </a:xfrm>
            <a:custGeom>
              <a:avLst/>
              <a:gdLst>
                <a:gd name="T0" fmla="*/ 0 w 143"/>
                <a:gd name="T1" fmla="*/ 7 h 258"/>
                <a:gd name="T2" fmla="*/ 120 w 143"/>
                <a:gd name="T3" fmla="*/ 0 h 258"/>
                <a:gd name="T4" fmla="*/ 143 w 143"/>
                <a:gd name="T5" fmla="*/ 233 h 258"/>
                <a:gd name="T6" fmla="*/ 8 w 143"/>
                <a:gd name="T7" fmla="*/ 258 h 258"/>
                <a:gd name="T8" fmla="*/ 0 w 143"/>
                <a:gd name="T9" fmla="*/ 7 h 258"/>
                <a:gd name="T10" fmla="*/ 0 w 143"/>
                <a:gd name="T11" fmla="*/ 7 h 258"/>
              </a:gdLst>
              <a:ahLst/>
              <a:cxnLst>
                <a:cxn ang="0">
                  <a:pos x="T0" y="T1"/>
                </a:cxn>
                <a:cxn ang="0">
                  <a:pos x="T2" y="T3"/>
                </a:cxn>
                <a:cxn ang="0">
                  <a:pos x="T4" y="T5"/>
                </a:cxn>
                <a:cxn ang="0">
                  <a:pos x="T6" y="T7"/>
                </a:cxn>
                <a:cxn ang="0">
                  <a:pos x="T8" y="T9"/>
                </a:cxn>
                <a:cxn ang="0">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09" name="Freeform 13"/>
            <p:cNvSpPr>
              <a:spLocks/>
            </p:cNvSpPr>
            <p:nvPr userDrawn="1"/>
          </p:nvSpPr>
          <p:spPr bwMode="auto">
            <a:xfrm>
              <a:off x="20" y="3774"/>
              <a:ext cx="792" cy="410"/>
            </a:xfrm>
            <a:custGeom>
              <a:avLst/>
              <a:gdLst>
                <a:gd name="T0" fmla="*/ 137 w 1586"/>
                <a:gd name="T1" fmla="*/ 0 h 821"/>
                <a:gd name="T2" fmla="*/ 1331 w 1586"/>
                <a:gd name="T3" fmla="*/ 519 h 821"/>
                <a:gd name="T4" fmla="*/ 1428 w 1586"/>
                <a:gd name="T5" fmla="*/ 638 h 821"/>
                <a:gd name="T6" fmla="*/ 1586 w 1586"/>
                <a:gd name="T7" fmla="*/ 792 h 821"/>
                <a:gd name="T8" fmla="*/ 1565 w 1586"/>
                <a:gd name="T9" fmla="*/ 821 h 821"/>
                <a:gd name="T10" fmla="*/ 1350 w 1586"/>
                <a:gd name="T11" fmla="*/ 787 h 821"/>
                <a:gd name="T12" fmla="*/ 1145 w 1586"/>
                <a:gd name="T13" fmla="*/ 811 h 821"/>
                <a:gd name="T14" fmla="*/ 42 w 1586"/>
                <a:gd name="T15" fmla="*/ 298 h 821"/>
                <a:gd name="T16" fmla="*/ 0 w 1586"/>
                <a:gd name="T17" fmla="*/ 150 h 821"/>
                <a:gd name="T18" fmla="*/ 46 w 1586"/>
                <a:gd name="T19" fmla="*/ 32 h 821"/>
                <a:gd name="T20" fmla="*/ 137 w 1586"/>
                <a:gd name="T21" fmla="*/ 0 h 821"/>
                <a:gd name="T22" fmla="*/ 137 w 1586"/>
                <a:gd name="T23"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10" name="Freeform 14"/>
            <p:cNvSpPr>
              <a:spLocks/>
            </p:cNvSpPr>
            <p:nvPr userDrawn="1"/>
          </p:nvSpPr>
          <p:spPr bwMode="auto">
            <a:xfrm>
              <a:off x="129" y="3808"/>
              <a:ext cx="525" cy="374"/>
            </a:xfrm>
            <a:custGeom>
              <a:avLst/>
              <a:gdLst>
                <a:gd name="T0" fmla="*/ 0 w 1049"/>
                <a:gd name="T1" fmla="*/ 325 h 747"/>
                <a:gd name="T2" fmla="*/ 922 w 1049"/>
                <a:gd name="T3" fmla="*/ 747 h 747"/>
                <a:gd name="T4" fmla="*/ 939 w 1049"/>
                <a:gd name="T5" fmla="*/ 534 h 747"/>
                <a:gd name="T6" fmla="*/ 1049 w 1049"/>
                <a:gd name="T7" fmla="*/ 422 h 747"/>
                <a:gd name="T8" fmla="*/ 78 w 1049"/>
                <a:gd name="T9" fmla="*/ 0 h 747"/>
                <a:gd name="T10" fmla="*/ 0 w 1049"/>
                <a:gd name="T11" fmla="*/ 127 h 747"/>
                <a:gd name="T12" fmla="*/ 0 w 1049"/>
                <a:gd name="T13" fmla="*/ 325 h 747"/>
                <a:gd name="T14" fmla="*/ 0 w 1049"/>
                <a:gd name="T15" fmla="*/ 325 h 7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11" name="Freeform 15"/>
            <p:cNvSpPr>
              <a:spLocks/>
            </p:cNvSpPr>
            <p:nvPr userDrawn="1"/>
          </p:nvSpPr>
          <p:spPr bwMode="auto">
            <a:xfrm>
              <a:off x="485" y="3532"/>
              <a:ext cx="135" cy="121"/>
            </a:xfrm>
            <a:custGeom>
              <a:avLst/>
              <a:gdLst>
                <a:gd name="T0" fmla="*/ 0 w 272"/>
                <a:gd name="T1" fmla="*/ 28 h 241"/>
                <a:gd name="T2" fmla="*/ 160 w 272"/>
                <a:gd name="T3" fmla="*/ 0 h 241"/>
                <a:gd name="T4" fmla="*/ 251 w 272"/>
                <a:gd name="T5" fmla="*/ 36 h 241"/>
                <a:gd name="T6" fmla="*/ 272 w 272"/>
                <a:gd name="T7" fmla="*/ 139 h 241"/>
                <a:gd name="T8" fmla="*/ 164 w 272"/>
                <a:gd name="T9" fmla="*/ 146 h 241"/>
                <a:gd name="T10" fmla="*/ 32 w 272"/>
                <a:gd name="T11" fmla="*/ 241 h 241"/>
                <a:gd name="T12" fmla="*/ 0 w 272"/>
                <a:gd name="T13" fmla="*/ 28 h 241"/>
                <a:gd name="T14" fmla="*/ 0 w 272"/>
                <a:gd name="T15" fmla="*/ 28 h 2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12" name="Freeform 16"/>
            <p:cNvSpPr>
              <a:spLocks/>
            </p:cNvSpPr>
            <p:nvPr userDrawn="1"/>
          </p:nvSpPr>
          <p:spPr bwMode="auto">
            <a:xfrm>
              <a:off x="641" y="4163"/>
              <a:ext cx="76" cy="112"/>
            </a:xfrm>
            <a:custGeom>
              <a:avLst/>
              <a:gdLst>
                <a:gd name="T0" fmla="*/ 152 w 152"/>
                <a:gd name="T1" fmla="*/ 4 h 224"/>
                <a:gd name="T2" fmla="*/ 152 w 152"/>
                <a:gd name="T3" fmla="*/ 224 h 224"/>
                <a:gd name="T4" fmla="*/ 0 w 152"/>
                <a:gd name="T5" fmla="*/ 8 h 224"/>
                <a:gd name="T6" fmla="*/ 72 w 152"/>
                <a:gd name="T7" fmla="*/ 0 h 224"/>
                <a:gd name="T8" fmla="*/ 152 w 152"/>
                <a:gd name="T9" fmla="*/ 4 h 224"/>
                <a:gd name="T10" fmla="*/ 152 w 152"/>
                <a:gd name="T11" fmla="*/ 4 h 224"/>
              </a:gdLst>
              <a:ahLst/>
              <a:cxnLst>
                <a:cxn ang="0">
                  <a:pos x="T0" y="T1"/>
                </a:cxn>
                <a:cxn ang="0">
                  <a:pos x="T2" y="T3"/>
                </a:cxn>
                <a:cxn ang="0">
                  <a:pos x="T4" y="T5"/>
                </a:cxn>
                <a:cxn ang="0">
                  <a:pos x="T6" y="T7"/>
                </a:cxn>
                <a:cxn ang="0">
                  <a:pos x="T8" y="T9"/>
                </a:cxn>
                <a:cxn ang="0">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13" name="Freeform 17"/>
            <p:cNvSpPr>
              <a:spLocks/>
            </p:cNvSpPr>
            <p:nvPr userDrawn="1"/>
          </p:nvSpPr>
          <p:spPr bwMode="auto">
            <a:xfrm>
              <a:off x="504" y="3607"/>
              <a:ext cx="193" cy="383"/>
            </a:xfrm>
            <a:custGeom>
              <a:avLst/>
              <a:gdLst>
                <a:gd name="T0" fmla="*/ 0 w 386"/>
                <a:gd name="T1" fmla="*/ 80 h 764"/>
                <a:gd name="T2" fmla="*/ 87 w 386"/>
                <a:gd name="T3" fmla="*/ 0 h 764"/>
                <a:gd name="T4" fmla="*/ 232 w 386"/>
                <a:gd name="T5" fmla="*/ 6 h 764"/>
                <a:gd name="T6" fmla="*/ 386 w 386"/>
                <a:gd name="T7" fmla="*/ 764 h 764"/>
                <a:gd name="T8" fmla="*/ 279 w 386"/>
                <a:gd name="T9" fmla="*/ 720 h 764"/>
                <a:gd name="T10" fmla="*/ 152 w 386"/>
                <a:gd name="T11" fmla="*/ 677 h 764"/>
                <a:gd name="T12" fmla="*/ 0 w 386"/>
                <a:gd name="T13" fmla="*/ 80 h 764"/>
                <a:gd name="T14" fmla="*/ 0 w 386"/>
                <a:gd name="T15" fmla="*/ 80 h 7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14" name="Freeform 18"/>
            <p:cNvSpPr>
              <a:spLocks/>
            </p:cNvSpPr>
            <p:nvPr userDrawn="1"/>
          </p:nvSpPr>
          <p:spPr bwMode="auto">
            <a:xfrm>
              <a:off x="668" y="3590"/>
              <a:ext cx="364" cy="174"/>
            </a:xfrm>
            <a:custGeom>
              <a:avLst/>
              <a:gdLst>
                <a:gd name="T0" fmla="*/ 692 w 728"/>
                <a:gd name="T1" fmla="*/ 0 h 348"/>
                <a:gd name="T2" fmla="*/ 0 w 728"/>
                <a:gd name="T3" fmla="*/ 106 h 348"/>
                <a:gd name="T4" fmla="*/ 28 w 728"/>
                <a:gd name="T5" fmla="*/ 348 h 348"/>
                <a:gd name="T6" fmla="*/ 715 w 728"/>
                <a:gd name="T7" fmla="*/ 237 h 348"/>
                <a:gd name="T8" fmla="*/ 728 w 728"/>
                <a:gd name="T9" fmla="*/ 43 h 348"/>
                <a:gd name="T10" fmla="*/ 692 w 728"/>
                <a:gd name="T11" fmla="*/ 0 h 348"/>
                <a:gd name="T12" fmla="*/ 692 w 728"/>
                <a:gd name="T13" fmla="*/ 0 h 348"/>
              </a:gdLst>
              <a:ahLst/>
              <a:cxnLst>
                <a:cxn ang="0">
                  <a:pos x="T0" y="T1"/>
                </a:cxn>
                <a:cxn ang="0">
                  <a:pos x="T2" y="T3"/>
                </a:cxn>
                <a:cxn ang="0">
                  <a:pos x="T4" y="T5"/>
                </a:cxn>
                <a:cxn ang="0">
                  <a:pos x="T6" y="T7"/>
                </a:cxn>
                <a:cxn ang="0">
                  <a:pos x="T8" y="T9"/>
                </a:cxn>
                <a:cxn ang="0">
                  <a:pos x="T10" y="T11"/>
                </a:cxn>
                <a:cxn ang="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15" name="Freeform 19"/>
            <p:cNvSpPr>
              <a:spLocks/>
            </p:cNvSpPr>
            <p:nvPr userDrawn="1"/>
          </p:nvSpPr>
          <p:spPr bwMode="auto">
            <a:xfrm>
              <a:off x="347" y="3693"/>
              <a:ext cx="156" cy="67"/>
            </a:xfrm>
            <a:custGeom>
              <a:avLst/>
              <a:gdLst>
                <a:gd name="T0" fmla="*/ 272 w 312"/>
                <a:gd name="T1" fmla="*/ 0 h 135"/>
                <a:gd name="T2" fmla="*/ 0 w 312"/>
                <a:gd name="T3" fmla="*/ 78 h 135"/>
                <a:gd name="T4" fmla="*/ 312 w 312"/>
                <a:gd name="T5" fmla="*/ 135 h 135"/>
                <a:gd name="T6" fmla="*/ 272 w 312"/>
                <a:gd name="T7" fmla="*/ 0 h 135"/>
                <a:gd name="T8" fmla="*/ 272 w 312"/>
                <a:gd name="T9" fmla="*/ 0 h 135"/>
              </a:gdLst>
              <a:ahLst/>
              <a:cxnLst>
                <a:cxn ang="0">
                  <a:pos x="T0" y="T1"/>
                </a:cxn>
                <a:cxn ang="0">
                  <a:pos x="T2" y="T3"/>
                </a:cxn>
                <a:cxn ang="0">
                  <a:pos x="T4" y="T5"/>
                </a:cxn>
                <a:cxn ang="0">
                  <a:pos x="T6" y="T7"/>
                </a:cxn>
                <a:cxn ang="0">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nvGrpSpPr>
            <p:cNvPr id="4116" name="Group 20"/>
            <p:cNvGrpSpPr>
              <a:grpSpLocks/>
            </p:cNvGrpSpPr>
            <p:nvPr userDrawn="1"/>
          </p:nvGrpSpPr>
          <p:grpSpPr bwMode="auto">
            <a:xfrm>
              <a:off x="5" y="3490"/>
              <a:ext cx="1124" cy="780"/>
              <a:chOff x="5" y="3490"/>
              <a:chExt cx="1124" cy="780"/>
            </a:xfrm>
          </p:grpSpPr>
          <p:grpSp>
            <p:nvGrpSpPr>
              <p:cNvPr id="4117" name="Group 21"/>
              <p:cNvGrpSpPr>
                <a:grpSpLocks/>
              </p:cNvGrpSpPr>
              <p:nvPr userDrawn="1"/>
            </p:nvGrpSpPr>
            <p:grpSpPr bwMode="auto">
              <a:xfrm>
                <a:off x="499" y="3562"/>
                <a:ext cx="548" cy="708"/>
                <a:chOff x="499" y="3562"/>
                <a:chExt cx="548" cy="708"/>
              </a:xfrm>
            </p:grpSpPr>
            <p:sp>
              <p:nvSpPr>
                <p:cNvPr id="4118" name="Freeform 22"/>
                <p:cNvSpPr>
                  <a:spLocks/>
                </p:cNvSpPr>
                <p:nvPr userDrawn="1"/>
              </p:nvSpPr>
              <p:spPr bwMode="auto">
                <a:xfrm>
                  <a:off x="499" y="3587"/>
                  <a:ext cx="157" cy="87"/>
                </a:xfrm>
                <a:custGeom>
                  <a:avLst/>
                  <a:gdLst>
                    <a:gd name="T0" fmla="*/ 0 w 313"/>
                    <a:gd name="T1" fmla="*/ 107 h 175"/>
                    <a:gd name="T2" fmla="*/ 114 w 313"/>
                    <a:gd name="T3" fmla="*/ 10 h 175"/>
                    <a:gd name="T4" fmla="*/ 213 w 313"/>
                    <a:gd name="T5" fmla="*/ 0 h 175"/>
                    <a:gd name="T6" fmla="*/ 292 w 313"/>
                    <a:gd name="T7" fmla="*/ 27 h 175"/>
                    <a:gd name="T8" fmla="*/ 313 w 313"/>
                    <a:gd name="T9" fmla="*/ 91 h 175"/>
                    <a:gd name="T10" fmla="*/ 167 w 313"/>
                    <a:gd name="T11" fmla="*/ 67 h 175"/>
                    <a:gd name="T12" fmla="*/ 74 w 313"/>
                    <a:gd name="T13" fmla="*/ 101 h 175"/>
                    <a:gd name="T14" fmla="*/ 13 w 313"/>
                    <a:gd name="T15" fmla="*/ 175 h 175"/>
                    <a:gd name="T16" fmla="*/ 0 w 313"/>
                    <a:gd name="T17" fmla="*/ 107 h 175"/>
                    <a:gd name="T18" fmla="*/ 0 w 313"/>
                    <a:gd name="T19" fmla="*/ 107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19" name="Freeform 23"/>
                <p:cNvSpPr>
                  <a:spLocks/>
                </p:cNvSpPr>
                <p:nvPr userDrawn="1"/>
              </p:nvSpPr>
              <p:spPr bwMode="auto">
                <a:xfrm>
                  <a:off x="636" y="4137"/>
                  <a:ext cx="115" cy="133"/>
                </a:xfrm>
                <a:custGeom>
                  <a:avLst/>
                  <a:gdLst>
                    <a:gd name="T0" fmla="*/ 0 w 230"/>
                    <a:gd name="T1" fmla="*/ 40 h 266"/>
                    <a:gd name="T2" fmla="*/ 160 w 230"/>
                    <a:gd name="T3" fmla="*/ 266 h 266"/>
                    <a:gd name="T4" fmla="*/ 230 w 230"/>
                    <a:gd name="T5" fmla="*/ 251 h 266"/>
                    <a:gd name="T6" fmla="*/ 223 w 230"/>
                    <a:gd name="T7" fmla="*/ 17 h 266"/>
                    <a:gd name="T8" fmla="*/ 166 w 230"/>
                    <a:gd name="T9" fmla="*/ 0 h 266"/>
                    <a:gd name="T10" fmla="*/ 179 w 230"/>
                    <a:gd name="T11" fmla="*/ 197 h 266"/>
                    <a:gd name="T12" fmla="*/ 71 w 230"/>
                    <a:gd name="T13" fmla="*/ 4 h 266"/>
                    <a:gd name="T14" fmla="*/ 0 w 230"/>
                    <a:gd name="T15" fmla="*/ 40 h 266"/>
                    <a:gd name="T16" fmla="*/ 0 w 230"/>
                    <a:gd name="T17" fmla="*/ 4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20" name="Freeform 24"/>
                <p:cNvSpPr>
                  <a:spLocks/>
                </p:cNvSpPr>
                <p:nvPr userDrawn="1"/>
              </p:nvSpPr>
              <p:spPr bwMode="auto">
                <a:xfrm>
                  <a:off x="1004" y="3562"/>
                  <a:ext cx="43" cy="117"/>
                </a:xfrm>
                <a:custGeom>
                  <a:avLst/>
                  <a:gdLst>
                    <a:gd name="T0" fmla="*/ 0 w 87"/>
                    <a:gd name="T1" fmla="*/ 19 h 234"/>
                    <a:gd name="T2" fmla="*/ 36 w 87"/>
                    <a:gd name="T3" fmla="*/ 93 h 234"/>
                    <a:gd name="T4" fmla="*/ 44 w 87"/>
                    <a:gd name="T5" fmla="*/ 154 h 234"/>
                    <a:gd name="T6" fmla="*/ 27 w 87"/>
                    <a:gd name="T7" fmla="*/ 234 h 234"/>
                    <a:gd name="T8" fmla="*/ 80 w 87"/>
                    <a:gd name="T9" fmla="*/ 220 h 234"/>
                    <a:gd name="T10" fmla="*/ 87 w 87"/>
                    <a:gd name="T11" fmla="*/ 116 h 234"/>
                    <a:gd name="T12" fmla="*/ 46 w 87"/>
                    <a:gd name="T13" fmla="*/ 0 h 234"/>
                    <a:gd name="T14" fmla="*/ 0 w 87"/>
                    <a:gd name="T15" fmla="*/ 19 h 234"/>
                    <a:gd name="T16" fmla="*/ 0 w 87"/>
                    <a:gd name="T17" fmla="*/ 1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sp>
            <p:nvSpPr>
              <p:cNvPr id="4121" name="Freeform 25"/>
              <p:cNvSpPr>
                <a:spLocks/>
              </p:cNvSpPr>
              <p:nvPr userDrawn="1"/>
            </p:nvSpPr>
            <p:spPr bwMode="auto">
              <a:xfrm>
                <a:off x="76" y="3732"/>
                <a:ext cx="595" cy="250"/>
              </a:xfrm>
              <a:custGeom>
                <a:avLst/>
                <a:gdLst>
                  <a:gd name="T0" fmla="*/ 100 w 1190"/>
                  <a:gd name="T1" fmla="*/ 0 h 500"/>
                  <a:gd name="T2" fmla="*/ 1190 w 1190"/>
                  <a:gd name="T3" fmla="*/ 490 h 500"/>
                  <a:gd name="T4" fmla="*/ 1076 w 1190"/>
                  <a:gd name="T5" fmla="*/ 500 h 500"/>
                  <a:gd name="T6" fmla="*/ 0 w 1190"/>
                  <a:gd name="T7" fmla="*/ 27 h 500"/>
                  <a:gd name="T8" fmla="*/ 100 w 1190"/>
                  <a:gd name="T9" fmla="*/ 0 h 500"/>
                  <a:gd name="T10" fmla="*/ 100 w 1190"/>
                  <a:gd name="T11" fmla="*/ 0 h 500"/>
                </a:gdLst>
                <a:ahLst/>
                <a:cxnLst>
                  <a:cxn ang="0">
                    <a:pos x="T0" y="T1"/>
                  </a:cxn>
                  <a:cxn ang="0">
                    <a:pos x="T2" y="T3"/>
                  </a:cxn>
                  <a:cxn ang="0">
                    <a:pos x="T4" y="T5"/>
                  </a:cxn>
                  <a:cxn ang="0">
                    <a:pos x="T6" y="T7"/>
                  </a:cxn>
                  <a:cxn ang="0">
                    <a:pos x="T8" y="T9"/>
                  </a:cxn>
                  <a:cxn ang="0">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22" name="Freeform 26"/>
              <p:cNvSpPr>
                <a:spLocks/>
              </p:cNvSpPr>
              <p:nvPr userDrawn="1"/>
            </p:nvSpPr>
            <p:spPr bwMode="auto">
              <a:xfrm>
                <a:off x="260" y="3886"/>
                <a:ext cx="244" cy="148"/>
              </a:xfrm>
              <a:custGeom>
                <a:avLst/>
                <a:gdLst>
                  <a:gd name="T0" fmla="*/ 14 w 489"/>
                  <a:gd name="T1" fmla="*/ 34 h 296"/>
                  <a:gd name="T2" fmla="*/ 160 w 489"/>
                  <a:gd name="T3" fmla="*/ 66 h 296"/>
                  <a:gd name="T4" fmla="*/ 324 w 489"/>
                  <a:gd name="T5" fmla="*/ 137 h 296"/>
                  <a:gd name="T6" fmla="*/ 440 w 489"/>
                  <a:gd name="T7" fmla="*/ 243 h 296"/>
                  <a:gd name="T8" fmla="*/ 326 w 489"/>
                  <a:gd name="T9" fmla="*/ 230 h 296"/>
                  <a:gd name="T10" fmla="*/ 139 w 489"/>
                  <a:gd name="T11" fmla="*/ 146 h 296"/>
                  <a:gd name="T12" fmla="*/ 50 w 489"/>
                  <a:gd name="T13" fmla="*/ 80 h 296"/>
                  <a:gd name="T14" fmla="*/ 107 w 489"/>
                  <a:gd name="T15" fmla="*/ 163 h 296"/>
                  <a:gd name="T16" fmla="*/ 272 w 489"/>
                  <a:gd name="T17" fmla="*/ 270 h 296"/>
                  <a:gd name="T18" fmla="*/ 466 w 489"/>
                  <a:gd name="T19" fmla="*/ 296 h 296"/>
                  <a:gd name="T20" fmla="*/ 489 w 489"/>
                  <a:gd name="T21" fmla="*/ 224 h 296"/>
                  <a:gd name="T22" fmla="*/ 394 w 489"/>
                  <a:gd name="T23" fmla="*/ 120 h 296"/>
                  <a:gd name="T24" fmla="*/ 170 w 489"/>
                  <a:gd name="T25" fmla="*/ 17 h 296"/>
                  <a:gd name="T26" fmla="*/ 0 w 489"/>
                  <a:gd name="T27" fmla="*/ 0 h 296"/>
                  <a:gd name="T28" fmla="*/ 14 w 489"/>
                  <a:gd name="T29" fmla="*/ 34 h 296"/>
                  <a:gd name="T30" fmla="*/ 14 w 489"/>
                  <a:gd name="T31" fmla="*/ 3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23" name="Freeform 27"/>
              <p:cNvSpPr>
                <a:spLocks/>
              </p:cNvSpPr>
              <p:nvPr userDrawn="1"/>
            </p:nvSpPr>
            <p:spPr bwMode="auto">
              <a:xfrm>
                <a:off x="565" y="3680"/>
                <a:ext cx="107" cy="238"/>
              </a:xfrm>
              <a:custGeom>
                <a:avLst/>
                <a:gdLst>
                  <a:gd name="T0" fmla="*/ 24 w 213"/>
                  <a:gd name="T1" fmla="*/ 0 h 478"/>
                  <a:gd name="T2" fmla="*/ 91 w 213"/>
                  <a:gd name="T3" fmla="*/ 25 h 478"/>
                  <a:gd name="T4" fmla="*/ 80 w 213"/>
                  <a:gd name="T5" fmla="*/ 192 h 478"/>
                  <a:gd name="T6" fmla="*/ 106 w 213"/>
                  <a:gd name="T7" fmla="*/ 327 h 478"/>
                  <a:gd name="T8" fmla="*/ 213 w 213"/>
                  <a:gd name="T9" fmla="*/ 451 h 478"/>
                  <a:gd name="T10" fmla="*/ 97 w 213"/>
                  <a:gd name="T11" fmla="*/ 478 h 478"/>
                  <a:gd name="T12" fmla="*/ 30 w 213"/>
                  <a:gd name="T13" fmla="*/ 344 h 478"/>
                  <a:gd name="T14" fmla="*/ 0 w 213"/>
                  <a:gd name="T15" fmla="*/ 57 h 478"/>
                  <a:gd name="T16" fmla="*/ 24 w 213"/>
                  <a:gd name="T17" fmla="*/ 0 h 478"/>
                  <a:gd name="T18" fmla="*/ 24 w 213"/>
                  <a:gd name="T19" fmla="*/ 0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nvGrpSpPr>
              <p:cNvPr id="4124" name="Group 28"/>
              <p:cNvGrpSpPr>
                <a:grpSpLocks/>
              </p:cNvGrpSpPr>
              <p:nvPr userDrawn="1"/>
            </p:nvGrpSpPr>
            <p:grpSpPr bwMode="auto">
              <a:xfrm>
                <a:off x="5" y="3490"/>
                <a:ext cx="1124" cy="678"/>
                <a:chOff x="5" y="3490"/>
                <a:chExt cx="1124" cy="678"/>
              </a:xfrm>
            </p:grpSpPr>
            <p:sp>
              <p:nvSpPr>
                <p:cNvPr id="4125" name="Freeform 29"/>
                <p:cNvSpPr>
                  <a:spLocks/>
                </p:cNvSpPr>
                <p:nvPr userDrawn="1"/>
              </p:nvSpPr>
              <p:spPr bwMode="auto">
                <a:xfrm>
                  <a:off x="669" y="4048"/>
                  <a:ext cx="75" cy="87"/>
                </a:xfrm>
                <a:custGeom>
                  <a:avLst/>
                  <a:gdLst>
                    <a:gd name="T0" fmla="*/ 110 w 150"/>
                    <a:gd name="T1" fmla="*/ 0 h 173"/>
                    <a:gd name="T2" fmla="*/ 40 w 150"/>
                    <a:gd name="T3" fmla="*/ 66 h 173"/>
                    <a:gd name="T4" fmla="*/ 0 w 150"/>
                    <a:gd name="T5" fmla="*/ 173 h 173"/>
                    <a:gd name="T6" fmla="*/ 80 w 150"/>
                    <a:gd name="T7" fmla="*/ 160 h 173"/>
                    <a:gd name="T8" fmla="*/ 103 w 150"/>
                    <a:gd name="T9" fmla="*/ 84 h 173"/>
                    <a:gd name="T10" fmla="*/ 150 w 150"/>
                    <a:gd name="T11" fmla="*/ 27 h 173"/>
                    <a:gd name="T12" fmla="*/ 110 w 150"/>
                    <a:gd name="T13" fmla="*/ 0 h 173"/>
                    <a:gd name="T14" fmla="*/ 110 w 150"/>
                    <a:gd name="T15" fmla="*/ 0 h 1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26" name="Freeform 30"/>
                <p:cNvSpPr>
                  <a:spLocks/>
                </p:cNvSpPr>
                <p:nvPr userDrawn="1"/>
              </p:nvSpPr>
              <p:spPr bwMode="auto">
                <a:xfrm>
                  <a:off x="5" y="3728"/>
                  <a:ext cx="842" cy="440"/>
                </a:xfrm>
                <a:custGeom>
                  <a:avLst/>
                  <a:gdLst>
                    <a:gd name="T0" fmla="*/ 156 w 1684"/>
                    <a:gd name="T1" fmla="*/ 0 h 880"/>
                    <a:gd name="T2" fmla="*/ 63 w 1684"/>
                    <a:gd name="T3" fmla="*/ 52 h 880"/>
                    <a:gd name="T4" fmla="*/ 0 w 1684"/>
                    <a:gd name="T5" fmla="*/ 208 h 880"/>
                    <a:gd name="T6" fmla="*/ 67 w 1684"/>
                    <a:gd name="T7" fmla="*/ 358 h 880"/>
                    <a:gd name="T8" fmla="*/ 1182 w 1684"/>
                    <a:gd name="T9" fmla="*/ 867 h 880"/>
                    <a:gd name="T10" fmla="*/ 1422 w 1684"/>
                    <a:gd name="T11" fmla="*/ 835 h 880"/>
                    <a:gd name="T12" fmla="*/ 1616 w 1684"/>
                    <a:gd name="T13" fmla="*/ 880 h 880"/>
                    <a:gd name="T14" fmla="*/ 1684 w 1684"/>
                    <a:gd name="T15" fmla="*/ 808 h 880"/>
                    <a:gd name="T16" fmla="*/ 1502 w 1684"/>
                    <a:gd name="T17" fmla="*/ 664 h 880"/>
                    <a:gd name="T18" fmla="*/ 1428 w 1684"/>
                    <a:gd name="T19" fmla="*/ 512 h 880"/>
                    <a:gd name="T20" fmla="*/ 1369 w 1684"/>
                    <a:gd name="T21" fmla="*/ 527 h 880"/>
                    <a:gd name="T22" fmla="*/ 1439 w 1684"/>
                    <a:gd name="T23" fmla="*/ 664 h 880"/>
                    <a:gd name="T24" fmla="*/ 1578 w 1684"/>
                    <a:gd name="T25" fmla="*/ 810 h 880"/>
                    <a:gd name="T26" fmla="*/ 1413 w 1684"/>
                    <a:gd name="T27" fmla="*/ 787 h 880"/>
                    <a:gd name="T28" fmla="*/ 1219 w 1684"/>
                    <a:gd name="T29" fmla="*/ 814 h 880"/>
                    <a:gd name="T30" fmla="*/ 1255 w 1684"/>
                    <a:gd name="T31" fmla="*/ 650 h 880"/>
                    <a:gd name="T32" fmla="*/ 1338 w 1684"/>
                    <a:gd name="T33" fmla="*/ 538 h 880"/>
                    <a:gd name="T34" fmla="*/ 1241 w 1684"/>
                    <a:gd name="T35" fmla="*/ 552 h 880"/>
                    <a:gd name="T36" fmla="*/ 1165 w 1684"/>
                    <a:gd name="T37" fmla="*/ 658 h 880"/>
                    <a:gd name="T38" fmla="*/ 1139 w 1684"/>
                    <a:gd name="T39" fmla="*/ 791 h 880"/>
                    <a:gd name="T40" fmla="*/ 107 w 1684"/>
                    <a:gd name="T41" fmla="*/ 310 h 880"/>
                    <a:gd name="T42" fmla="*/ 80 w 1684"/>
                    <a:gd name="T43" fmla="*/ 215 h 880"/>
                    <a:gd name="T44" fmla="*/ 103 w 1684"/>
                    <a:gd name="T45" fmla="*/ 95 h 880"/>
                    <a:gd name="T46" fmla="*/ 217 w 1684"/>
                    <a:gd name="T47" fmla="*/ 0 h 880"/>
                    <a:gd name="T48" fmla="*/ 156 w 1684"/>
                    <a:gd name="T49" fmla="*/ 0 h 880"/>
                    <a:gd name="T50" fmla="*/ 156 w 1684"/>
                    <a:gd name="T51" fmla="*/ 0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27" name="Freeform 31"/>
                <p:cNvSpPr>
                  <a:spLocks/>
                </p:cNvSpPr>
                <p:nvPr userDrawn="1"/>
              </p:nvSpPr>
              <p:spPr bwMode="auto">
                <a:xfrm>
                  <a:off x="106" y="3770"/>
                  <a:ext cx="80" cy="167"/>
                </a:xfrm>
                <a:custGeom>
                  <a:avLst/>
                  <a:gdLst>
                    <a:gd name="T0" fmla="*/ 116 w 160"/>
                    <a:gd name="T1" fmla="*/ 0 h 335"/>
                    <a:gd name="T2" fmla="*/ 19 w 160"/>
                    <a:gd name="T3" fmla="*/ 106 h 335"/>
                    <a:gd name="T4" fmla="*/ 0 w 160"/>
                    <a:gd name="T5" fmla="*/ 230 h 335"/>
                    <a:gd name="T6" fmla="*/ 33 w 160"/>
                    <a:gd name="T7" fmla="*/ 314 h 335"/>
                    <a:gd name="T8" fmla="*/ 94 w 160"/>
                    <a:gd name="T9" fmla="*/ 335 h 335"/>
                    <a:gd name="T10" fmla="*/ 76 w 160"/>
                    <a:gd name="T11" fmla="*/ 154 h 335"/>
                    <a:gd name="T12" fmla="*/ 160 w 160"/>
                    <a:gd name="T13" fmla="*/ 17 h 335"/>
                    <a:gd name="T14" fmla="*/ 116 w 160"/>
                    <a:gd name="T15" fmla="*/ 0 h 335"/>
                    <a:gd name="T16" fmla="*/ 116 w 160"/>
                    <a:gd name="T17" fmla="*/ 0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28" name="Freeform 32"/>
                <p:cNvSpPr>
                  <a:spLocks/>
                </p:cNvSpPr>
                <p:nvPr userDrawn="1"/>
              </p:nvSpPr>
              <p:spPr bwMode="auto">
                <a:xfrm>
                  <a:off x="449" y="3490"/>
                  <a:ext cx="322" cy="594"/>
                </a:xfrm>
                <a:custGeom>
                  <a:avLst/>
                  <a:gdLst>
                    <a:gd name="T0" fmla="*/ 218 w 642"/>
                    <a:gd name="T1" fmla="*/ 896 h 1188"/>
                    <a:gd name="T2" fmla="*/ 0 w 642"/>
                    <a:gd name="T3" fmla="*/ 124 h 1188"/>
                    <a:gd name="T4" fmla="*/ 81 w 642"/>
                    <a:gd name="T5" fmla="*/ 38 h 1188"/>
                    <a:gd name="T6" fmla="*/ 258 w 642"/>
                    <a:gd name="T7" fmla="*/ 0 h 1188"/>
                    <a:gd name="T8" fmla="*/ 399 w 642"/>
                    <a:gd name="T9" fmla="*/ 57 h 1188"/>
                    <a:gd name="T10" fmla="*/ 642 w 642"/>
                    <a:gd name="T11" fmla="*/ 1188 h 1188"/>
                    <a:gd name="T12" fmla="*/ 555 w 642"/>
                    <a:gd name="T13" fmla="*/ 1091 h 1188"/>
                    <a:gd name="T14" fmla="*/ 355 w 642"/>
                    <a:gd name="T15" fmla="*/ 97 h 1188"/>
                    <a:gd name="T16" fmla="*/ 226 w 642"/>
                    <a:gd name="T17" fmla="*/ 61 h 1188"/>
                    <a:gd name="T18" fmla="*/ 119 w 642"/>
                    <a:gd name="T19" fmla="*/ 74 h 1188"/>
                    <a:gd name="T20" fmla="*/ 76 w 642"/>
                    <a:gd name="T21" fmla="*/ 141 h 1188"/>
                    <a:gd name="T22" fmla="*/ 306 w 642"/>
                    <a:gd name="T23" fmla="*/ 924 h 1188"/>
                    <a:gd name="T24" fmla="*/ 218 w 642"/>
                    <a:gd name="T25" fmla="*/ 896 h 1188"/>
                    <a:gd name="T26" fmla="*/ 218 w 642"/>
                    <a:gd name="T27" fmla="*/ 896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29" name="Freeform 33"/>
                <p:cNvSpPr>
                  <a:spLocks/>
                </p:cNvSpPr>
                <p:nvPr userDrawn="1"/>
              </p:nvSpPr>
              <p:spPr bwMode="auto">
                <a:xfrm>
                  <a:off x="578" y="3650"/>
                  <a:ext cx="96" cy="252"/>
                </a:xfrm>
                <a:custGeom>
                  <a:avLst/>
                  <a:gdLst>
                    <a:gd name="T0" fmla="*/ 0 w 192"/>
                    <a:gd name="T1" fmla="*/ 27 h 504"/>
                    <a:gd name="T2" fmla="*/ 76 w 192"/>
                    <a:gd name="T3" fmla="*/ 194 h 504"/>
                    <a:gd name="T4" fmla="*/ 113 w 192"/>
                    <a:gd name="T5" fmla="*/ 318 h 504"/>
                    <a:gd name="T6" fmla="*/ 116 w 192"/>
                    <a:gd name="T7" fmla="*/ 504 h 504"/>
                    <a:gd name="T8" fmla="*/ 192 w 192"/>
                    <a:gd name="T9" fmla="*/ 504 h 504"/>
                    <a:gd name="T10" fmla="*/ 187 w 192"/>
                    <a:gd name="T11" fmla="*/ 360 h 504"/>
                    <a:gd name="T12" fmla="*/ 162 w 192"/>
                    <a:gd name="T13" fmla="*/ 208 h 504"/>
                    <a:gd name="T14" fmla="*/ 99 w 192"/>
                    <a:gd name="T15" fmla="*/ 59 h 504"/>
                    <a:gd name="T16" fmla="*/ 63 w 192"/>
                    <a:gd name="T17" fmla="*/ 0 h 504"/>
                    <a:gd name="T18" fmla="*/ 0 w 192"/>
                    <a:gd name="T19" fmla="*/ 27 h 504"/>
                    <a:gd name="T20" fmla="*/ 0 w 192"/>
                    <a:gd name="T21" fmla="*/ 27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30" name="Freeform 34"/>
                <p:cNvSpPr>
                  <a:spLocks/>
                </p:cNvSpPr>
                <p:nvPr userDrawn="1"/>
              </p:nvSpPr>
              <p:spPr bwMode="auto">
                <a:xfrm>
                  <a:off x="328" y="3630"/>
                  <a:ext cx="195" cy="135"/>
                </a:xfrm>
                <a:custGeom>
                  <a:avLst/>
                  <a:gdLst>
                    <a:gd name="T0" fmla="*/ 297 w 390"/>
                    <a:gd name="T1" fmla="*/ 0 h 269"/>
                    <a:gd name="T2" fmla="*/ 257 w 390"/>
                    <a:gd name="T3" fmla="*/ 17 h 269"/>
                    <a:gd name="T4" fmla="*/ 253 w 390"/>
                    <a:gd name="T5" fmla="*/ 66 h 269"/>
                    <a:gd name="T6" fmla="*/ 0 w 390"/>
                    <a:gd name="T7" fmla="*/ 169 h 269"/>
                    <a:gd name="T8" fmla="*/ 0 w 390"/>
                    <a:gd name="T9" fmla="*/ 222 h 269"/>
                    <a:gd name="T10" fmla="*/ 284 w 390"/>
                    <a:gd name="T11" fmla="*/ 226 h 269"/>
                    <a:gd name="T12" fmla="*/ 320 w 390"/>
                    <a:gd name="T13" fmla="*/ 269 h 269"/>
                    <a:gd name="T14" fmla="*/ 390 w 390"/>
                    <a:gd name="T15" fmla="*/ 266 h 269"/>
                    <a:gd name="T16" fmla="*/ 383 w 390"/>
                    <a:gd name="T17" fmla="*/ 190 h 269"/>
                    <a:gd name="T18" fmla="*/ 116 w 390"/>
                    <a:gd name="T19" fmla="*/ 176 h 269"/>
                    <a:gd name="T20" fmla="*/ 333 w 390"/>
                    <a:gd name="T21" fmla="*/ 89 h 269"/>
                    <a:gd name="T22" fmla="*/ 297 w 390"/>
                    <a:gd name="T23" fmla="*/ 0 h 269"/>
                    <a:gd name="T24" fmla="*/ 297 w 390"/>
                    <a:gd name="T25"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31" name="Freeform 35"/>
                <p:cNvSpPr>
                  <a:spLocks/>
                </p:cNvSpPr>
                <p:nvPr userDrawn="1"/>
              </p:nvSpPr>
              <p:spPr bwMode="auto">
                <a:xfrm>
                  <a:off x="658" y="3538"/>
                  <a:ext cx="471" cy="212"/>
                </a:xfrm>
                <a:custGeom>
                  <a:avLst/>
                  <a:gdLst>
                    <a:gd name="T0" fmla="*/ 0 w 941"/>
                    <a:gd name="T1" fmla="*/ 131 h 424"/>
                    <a:gd name="T2" fmla="*/ 863 w 941"/>
                    <a:gd name="T3" fmla="*/ 0 h 424"/>
                    <a:gd name="T4" fmla="*/ 926 w 941"/>
                    <a:gd name="T5" fmla="*/ 78 h 424"/>
                    <a:gd name="T6" fmla="*/ 941 w 941"/>
                    <a:gd name="T7" fmla="*/ 181 h 424"/>
                    <a:gd name="T8" fmla="*/ 903 w 941"/>
                    <a:gd name="T9" fmla="*/ 282 h 424"/>
                    <a:gd name="T10" fmla="*/ 57 w 941"/>
                    <a:gd name="T11" fmla="*/ 424 h 424"/>
                    <a:gd name="T12" fmla="*/ 53 w 941"/>
                    <a:gd name="T13" fmla="*/ 384 h 424"/>
                    <a:gd name="T14" fmla="*/ 863 w 941"/>
                    <a:gd name="T15" fmla="*/ 242 h 424"/>
                    <a:gd name="T16" fmla="*/ 893 w 941"/>
                    <a:gd name="T17" fmla="*/ 145 h 424"/>
                    <a:gd name="T18" fmla="*/ 840 w 941"/>
                    <a:gd name="T19" fmla="*/ 57 h 424"/>
                    <a:gd name="T20" fmla="*/ 0 w 941"/>
                    <a:gd name="T21" fmla="*/ 185 h 424"/>
                    <a:gd name="T22" fmla="*/ 0 w 941"/>
                    <a:gd name="T23" fmla="*/ 131 h 424"/>
                    <a:gd name="T24" fmla="*/ 0 w 941"/>
                    <a:gd name="T25" fmla="*/ 131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32" name="Freeform 36"/>
                <p:cNvSpPr>
                  <a:spLocks/>
                </p:cNvSpPr>
                <p:nvPr userDrawn="1"/>
              </p:nvSpPr>
              <p:spPr bwMode="auto">
                <a:xfrm>
                  <a:off x="717" y="3606"/>
                  <a:ext cx="245" cy="86"/>
                </a:xfrm>
                <a:custGeom>
                  <a:avLst/>
                  <a:gdLst>
                    <a:gd name="T0" fmla="*/ 0 w 488"/>
                    <a:gd name="T1" fmla="*/ 126 h 173"/>
                    <a:gd name="T2" fmla="*/ 66 w 488"/>
                    <a:gd name="T3" fmla="*/ 173 h 173"/>
                    <a:gd name="T4" fmla="*/ 222 w 488"/>
                    <a:gd name="T5" fmla="*/ 166 h 173"/>
                    <a:gd name="T6" fmla="*/ 418 w 488"/>
                    <a:gd name="T7" fmla="*/ 116 h 173"/>
                    <a:gd name="T8" fmla="*/ 488 w 488"/>
                    <a:gd name="T9" fmla="*/ 42 h 173"/>
                    <a:gd name="T10" fmla="*/ 443 w 488"/>
                    <a:gd name="T11" fmla="*/ 2 h 173"/>
                    <a:gd name="T12" fmla="*/ 253 w 488"/>
                    <a:gd name="T13" fmla="*/ 0 h 173"/>
                    <a:gd name="T14" fmla="*/ 110 w 488"/>
                    <a:gd name="T15" fmla="*/ 12 h 173"/>
                    <a:gd name="T16" fmla="*/ 15 w 488"/>
                    <a:gd name="T17" fmla="*/ 76 h 173"/>
                    <a:gd name="T18" fmla="*/ 112 w 488"/>
                    <a:gd name="T19" fmla="*/ 95 h 173"/>
                    <a:gd name="T20" fmla="*/ 275 w 488"/>
                    <a:gd name="T21" fmla="*/ 53 h 173"/>
                    <a:gd name="T22" fmla="*/ 416 w 488"/>
                    <a:gd name="T23" fmla="*/ 53 h 173"/>
                    <a:gd name="T24" fmla="*/ 268 w 488"/>
                    <a:gd name="T25" fmla="*/ 110 h 173"/>
                    <a:gd name="T26" fmla="*/ 142 w 488"/>
                    <a:gd name="T27" fmla="*/ 126 h 173"/>
                    <a:gd name="T28" fmla="*/ 0 w 488"/>
                    <a:gd name="T29" fmla="*/ 126 h 173"/>
                    <a:gd name="T30" fmla="*/ 0 w 488"/>
                    <a:gd name="T31" fmla="*/ 126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grpSp>
      </p:grpSp>
      <p:grpSp>
        <p:nvGrpSpPr>
          <p:cNvPr id="4133" name="Group 37"/>
          <p:cNvGrpSpPr>
            <a:grpSpLocks/>
          </p:cNvGrpSpPr>
          <p:nvPr/>
        </p:nvGrpSpPr>
        <p:grpSpPr bwMode="auto">
          <a:xfrm>
            <a:off x="8680450" y="2116138"/>
            <a:ext cx="385763" cy="4308475"/>
            <a:chOff x="5468" y="1333"/>
            <a:chExt cx="243" cy="2714"/>
          </a:xfrm>
        </p:grpSpPr>
        <p:sp>
          <p:nvSpPr>
            <p:cNvPr id="4134" name="Freeform 38"/>
            <p:cNvSpPr>
              <a:spLocks/>
            </p:cNvSpPr>
            <p:nvPr userDrawn="1"/>
          </p:nvSpPr>
          <p:spPr bwMode="auto">
            <a:xfrm flipH="1">
              <a:off x="5468" y="2620"/>
              <a:ext cx="205" cy="1427"/>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35" name="Freeform 39"/>
            <p:cNvSpPr>
              <a:spLocks/>
            </p:cNvSpPr>
            <p:nvPr userDrawn="1"/>
          </p:nvSpPr>
          <p:spPr bwMode="auto">
            <a:xfrm flipH="1">
              <a:off x="5506" y="1333"/>
              <a:ext cx="205" cy="1633"/>
            </a:xfrm>
            <a:custGeom>
              <a:avLst/>
              <a:gdLst>
                <a:gd name="T0" fmla="*/ 692 w 772"/>
                <a:gd name="T1" fmla="*/ 3156 h 3266"/>
                <a:gd name="T2" fmla="*/ 380 w 772"/>
                <a:gd name="T3" fmla="*/ 2945 h 3266"/>
                <a:gd name="T4" fmla="*/ 319 w 772"/>
                <a:gd name="T5" fmla="*/ 2783 h 3266"/>
                <a:gd name="T6" fmla="*/ 371 w 772"/>
                <a:gd name="T7" fmla="*/ 2542 h 3266"/>
                <a:gd name="T8" fmla="*/ 591 w 772"/>
                <a:gd name="T9" fmla="*/ 2251 h 3266"/>
                <a:gd name="T10" fmla="*/ 641 w 772"/>
                <a:gd name="T11" fmla="*/ 2070 h 3266"/>
                <a:gd name="T12" fmla="*/ 591 w 772"/>
                <a:gd name="T13" fmla="*/ 1948 h 3266"/>
                <a:gd name="T14" fmla="*/ 401 w 772"/>
                <a:gd name="T15" fmla="*/ 1859 h 3266"/>
                <a:gd name="T16" fmla="*/ 361 w 772"/>
                <a:gd name="T17" fmla="*/ 1747 h 3266"/>
                <a:gd name="T18" fmla="*/ 430 w 772"/>
                <a:gd name="T19" fmla="*/ 1587 h 3266"/>
                <a:gd name="T20" fmla="*/ 741 w 772"/>
                <a:gd name="T21" fmla="*/ 1156 h 3266"/>
                <a:gd name="T22" fmla="*/ 772 w 772"/>
                <a:gd name="T23" fmla="*/ 945 h 3266"/>
                <a:gd name="T24" fmla="*/ 692 w 772"/>
                <a:gd name="T25" fmla="*/ 713 h 3266"/>
                <a:gd name="T26" fmla="*/ 430 w 772"/>
                <a:gd name="T27" fmla="*/ 603 h 3266"/>
                <a:gd name="T28" fmla="*/ 200 w 772"/>
                <a:gd name="T29" fmla="*/ 422 h 3266"/>
                <a:gd name="T30" fmla="*/ 0 w 772"/>
                <a:gd name="T31" fmla="*/ 0 h 3266"/>
                <a:gd name="T32" fmla="*/ 29 w 772"/>
                <a:gd name="T33" fmla="*/ 382 h 3266"/>
                <a:gd name="T34" fmla="*/ 179 w 772"/>
                <a:gd name="T35" fmla="*/ 612 h 3266"/>
                <a:gd name="T36" fmla="*/ 380 w 772"/>
                <a:gd name="T37" fmla="*/ 753 h 3266"/>
                <a:gd name="T38" fmla="*/ 601 w 772"/>
                <a:gd name="T39" fmla="*/ 833 h 3266"/>
                <a:gd name="T40" fmla="*/ 612 w 772"/>
                <a:gd name="T41" fmla="*/ 1044 h 3266"/>
                <a:gd name="T42" fmla="*/ 500 w 772"/>
                <a:gd name="T43" fmla="*/ 1266 h 3266"/>
                <a:gd name="T44" fmla="*/ 240 w 772"/>
                <a:gd name="T45" fmla="*/ 1658 h 3266"/>
                <a:gd name="T46" fmla="*/ 230 w 772"/>
                <a:gd name="T47" fmla="*/ 1909 h 3266"/>
                <a:gd name="T48" fmla="*/ 471 w 772"/>
                <a:gd name="T49" fmla="*/ 2049 h 3266"/>
                <a:gd name="T50" fmla="*/ 460 w 772"/>
                <a:gd name="T51" fmla="*/ 2180 h 3266"/>
                <a:gd name="T52" fmla="*/ 249 w 772"/>
                <a:gd name="T53" fmla="*/ 2452 h 3266"/>
                <a:gd name="T54" fmla="*/ 160 w 772"/>
                <a:gd name="T55" fmla="*/ 2713 h 3266"/>
                <a:gd name="T56" fmla="*/ 240 w 772"/>
                <a:gd name="T57" fmla="*/ 2994 h 3266"/>
                <a:gd name="T58" fmla="*/ 430 w 772"/>
                <a:gd name="T59" fmla="*/ 3144 h 3266"/>
                <a:gd name="T60" fmla="*/ 671 w 772"/>
                <a:gd name="T61" fmla="*/ 3266 h 3266"/>
                <a:gd name="T62" fmla="*/ 692 w 772"/>
                <a:gd name="T63" fmla="*/ 3156 h 3266"/>
                <a:gd name="T64" fmla="*/ 692 w 772"/>
                <a:gd name="T65" fmla="*/ 3156 h 3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grpSp>
        <p:nvGrpSpPr>
          <p:cNvPr id="4136" name="Group 40"/>
          <p:cNvGrpSpPr>
            <a:grpSpLocks/>
          </p:cNvGrpSpPr>
          <p:nvPr/>
        </p:nvGrpSpPr>
        <p:grpSpPr bwMode="auto">
          <a:xfrm>
            <a:off x="7318375" y="90488"/>
            <a:ext cx="2133600" cy="1911350"/>
            <a:chOff x="4610" y="57"/>
            <a:chExt cx="1344" cy="1204"/>
          </a:xfrm>
        </p:grpSpPr>
        <p:grpSp>
          <p:nvGrpSpPr>
            <p:cNvPr id="4137" name="Group 41"/>
            <p:cNvGrpSpPr>
              <a:grpSpLocks/>
            </p:cNvGrpSpPr>
            <p:nvPr userDrawn="1"/>
          </p:nvGrpSpPr>
          <p:grpSpPr bwMode="auto">
            <a:xfrm>
              <a:off x="4610" y="57"/>
              <a:ext cx="1344" cy="1204"/>
              <a:chOff x="4610" y="57"/>
              <a:chExt cx="1344" cy="1204"/>
            </a:xfrm>
          </p:grpSpPr>
          <p:sp>
            <p:nvSpPr>
              <p:cNvPr id="4138" name="Freeform 42"/>
              <p:cNvSpPr>
                <a:spLocks/>
              </p:cNvSpPr>
              <p:nvPr userDrawn="1"/>
            </p:nvSpPr>
            <p:spPr bwMode="auto">
              <a:xfrm rot="-3172564">
                <a:off x="5430" y="1086"/>
                <a:ext cx="62" cy="288"/>
              </a:xfrm>
              <a:custGeom>
                <a:avLst/>
                <a:gdLst>
                  <a:gd name="T0" fmla="*/ 123 w 245"/>
                  <a:gd name="T1" fmla="*/ 9 h 806"/>
                  <a:gd name="T2" fmla="*/ 131 w 245"/>
                  <a:gd name="T3" fmla="*/ 342 h 806"/>
                  <a:gd name="T4" fmla="*/ 0 w 245"/>
                  <a:gd name="T5" fmla="*/ 806 h 806"/>
                  <a:gd name="T6" fmla="*/ 79 w 245"/>
                  <a:gd name="T7" fmla="*/ 789 h 806"/>
                  <a:gd name="T8" fmla="*/ 218 w 245"/>
                  <a:gd name="T9" fmla="*/ 376 h 806"/>
                  <a:gd name="T10" fmla="*/ 245 w 245"/>
                  <a:gd name="T11" fmla="*/ 0 h 806"/>
                  <a:gd name="T12" fmla="*/ 123 w 245"/>
                  <a:gd name="T13" fmla="*/ 9 h 806"/>
                  <a:gd name="T14" fmla="*/ 123 w 245"/>
                  <a:gd name="T15" fmla="*/ 9 h 80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nvGrpSpPr>
              <p:cNvPr id="4139" name="Group 43"/>
              <p:cNvGrpSpPr>
                <a:grpSpLocks/>
              </p:cNvGrpSpPr>
              <p:nvPr userDrawn="1"/>
            </p:nvGrpSpPr>
            <p:grpSpPr bwMode="auto">
              <a:xfrm>
                <a:off x="4610" y="57"/>
                <a:ext cx="1344" cy="985"/>
                <a:chOff x="4610" y="57"/>
                <a:chExt cx="1344" cy="985"/>
              </a:xfrm>
            </p:grpSpPr>
            <p:sp>
              <p:nvSpPr>
                <p:cNvPr id="4140" name="Freeform 44"/>
                <p:cNvSpPr>
                  <a:spLocks/>
                </p:cNvSpPr>
                <p:nvPr userDrawn="1"/>
              </p:nvSpPr>
              <p:spPr bwMode="auto">
                <a:xfrm rot="-3172564">
                  <a:off x="4966" y="71"/>
                  <a:ext cx="153" cy="125"/>
                </a:xfrm>
                <a:custGeom>
                  <a:avLst/>
                  <a:gdLst>
                    <a:gd name="T0" fmla="*/ 0 w 604"/>
                    <a:gd name="T1" fmla="*/ 0 h 349"/>
                    <a:gd name="T2" fmla="*/ 298 w 604"/>
                    <a:gd name="T3" fmla="*/ 184 h 349"/>
                    <a:gd name="T4" fmla="*/ 500 w 604"/>
                    <a:gd name="T5" fmla="*/ 349 h 349"/>
                    <a:gd name="T6" fmla="*/ 604 w 604"/>
                    <a:gd name="T7" fmla="*/ 140 h 349"/>
                    <a:gd name="T8" fmla="*/ 359 w 604"/>
                    <a:gd name="T9" fmla="*/ 9 h 349"/>
                    <a:gd name="T10" fmla="*/ 464 w 604"/>
                    <a:gd name="T11" fmla="*/ 184 h 349"/>
                    <a:gd name="T12" fmla="*/ 131 w 604"/>
                    <a:gd name="T13" fmla="*/ 17 h 349"/>
                    <a:gd name="T14" fmla="*/ 0 w 604"/>
                    <a:gd name="T15" fmla="*/ 0 h 349"/>
                    <a:gd name="T16" fmla="*/ 0 w 604"/>
                    <a:gd name="T17"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41" name="Freeform 45"/>
                <p:cNvSpPr>
                  <a:spLocks/>
                </p:cNvSpPr>
                <p:nvPr userDrawn="1"/>
              </p:nvSpPr>
              <p:spPr bwMode="auto">
                <a:xfrm rot="-3172564">
                  <a:off x="5048" y="332"/>
                  <a:ext cx="269" cy="438"/>
                </a:xfrm>
                <a:custGeom>
                  <a:avLst/>
                  <a:gdLst>
                    <a:gd name="T0" fmla="*/ 741 w 1064"/>
                    <a:gd name="T1" fmla="*/ 129 h 1230"/>
                    <a:gd name="T2" fmla="*/ 485 w 1064"/>
                    <a:gd name="T3" fmla="*/ 352 h 1230"/>
                    <a:gd name="T4" fmla="*/ 163 w 1064"/>
                    <a:gd name="T5" fmla="*/ 762 h 1230"/>
                    <a:gd name="T6" fmla="*/ 0 w 1064"/>
                    <a:gd name="T7" fmla="*/ 1101 h 1230"/>
                    <a:gd name="T8" fmla="*/ 59 w 1064"/>
                    <a:gd name="T9" fmla="*/ 1230 h 1230"/>
                    <a:gd name="T10" fmla="*/ 262 w 1064"/>
                    <a:gd name="T11" fmla="*/ 1201 h 1230"/>
                    <a:gd name="T12" fmla="*/ 578 w 1064"/>
                    <a:gd name="T13" fmla="*/ 914 h 1230"/>
                    <a:gd name="T14" fmla="*/ 876 w 1064"/>
                    <a:gd name="T15" fmla="*/ 534 h 1230"/>
                    <a:gd name="T16" fmla="*/ 1034 w 1064"/>
                    <a:gd name="T17" fmla="*/ 270 h 1230"/>
                    <a:gd name="T18" fmla="*/ 1064 w 1064"/>
                    <a:gd name="T19" fmla="*/ 84 h 1230"/>
                    <a:gd name="T20" fmla="*/ 977 w 1064"/>
                    <a:gd name="T21" fmla="*/ 0 h 1230"/>
                    <a:gd name="T22" fmla="*/ 836 w 1064"/>
                    <a:gd name="T23" fmla="*/ 65 h 1230"/>
                    <a:gd name="T24" fmla="*/ 969 w 1064"/>
                    <a:gd name="T25" fmla="*/ 107 h 1230"/>
                    <a:gd name="T26" fmla="*/ 876 w 1064"/>
                    <a:gd name="T27" fmla="*/ 352 h 1230"/>
                    <a:gd name="T28" fmla="*/ 690 w 1064"/>
                    <a:gd name="T29" fmla="*/ 656 h 1230"/>
                    <a:gd name="T30" fmla="*/ 350 w 1064"/>
                    <a:gd name="T31" fmla="*/ 1008 h 1230"/>
                    <a:gd name="T32" fmla="*/ 116 w 1064"/>
                    <a:gd name="T33" fmla="*/ 1114 h 1230"/>
                    <a:gd name="T34" fmla="*/ 135 w 1064"/>
                    <a:gd name="T35" fmla="*/ 943 h 1230"/>
                    <a:gd name="T36" fmla="*/ 437 w 1064"/>
                    <a:gd name="T37" fmla="*/ 504 h 1230"/>
                    <a:gd name="T38" fmla="*/ 831 w 1064"/>
                    <a:gd name="T39" fmla="*/ 118 h 1230"/>
                    <a:gd name="T40" fmla="*/ 741 w 1064"/>
                    <a:gd name="T41" fmla="*/ 129 h 1230"/>
                    <a:gd name="T42" fmla="*/ 741 w 1064"/>
                    <a:gd name="T43" fmla="*/ 129 h 1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42" name="Freeform 46"/>
                <p:cNvSpPr>
                  <a:spLocks/>
                </p:cNvSpPr>
                <p:nvPr userDrawn="1"/>
              </p:nvSpPr>
              <p:spPr bwMode="auto">
                <a:xfrm rot="-3172564">
                  <a:off x="4858" y="182"/>
                  <a:ext cx="505" cy="898"/>
                </a:xfrm>
                <a:custGeom>
                  <a:avLst/>
                  <a:gdLst>
                    <a:gd name="T0" fmla="*/ 1941 w 2002"/>
                    <a:gd name="T1" fmla="*/ 0 h 2521"/>
                    <a:gd name="T2" fmla="*/ 0 w 2002"/>
                    <a:gd name="T3" fmla="*/ 2521 h 2521"/>
                    <a:gd name="T4" fmla="*/ 192 w 2002"/>
                    <a:gd name="T5" fmla="*/ 2450 h 2521"/>
                    <a:gd name="T6" fmla="*/ 2002 w 2002"/>
                    <a:gd name="T7" fmla="*/ 61 h 2521"/>
                    <a:gd name="T8" fmla="*/ 1941 w 2002"/>
                    <a:gd name="T9" fmla="*/ 0 h 2521"/>
                    <a:gd name="T10" fmla="*/ 1941 w 2002"/>
                    <a:gd name="T11" fmla="*/ 0 h 2521"/>
                  </a:gdLst>
                  <a:ahLst/>
                  <a:cxnLst>
                    <a:cxn ang="0">
                      <a:pos x="T0" y="T1"/>
                    </a:cxn>
                    <a:cxn ang="0">
                      <a:pos x="T2" y="T3"/>
                    </a:cxn>
                    <a:cxn ang="0">
                      <a:pos x="T4" y="T5"/>
                    </a:cxn>
                    <a:cxn ang="0">
                      <a:pos x="T6" y="T7"/>
                    </a:cxn>
                    <a:cxn ang="0">
                      <a:pos x="T8" y="T9"/>
                    </a:cxn>
                    <a:cxn ang="0">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43" name="Freeform 47"/>
                <p:cNvSpPr>
                  <a:spLocks/>
                </p:cNvSpPr>
                <p:nvPr userDrawn="1"/>
              </p:nvSpPr>
              <p:spPr bwMode="auto">
                <a:xfrm rot="-3172564">
                  <a:off x="4903" y="-19"/>
                  <a:ext cx="758" cy="1344"/>
                </a:xfrm>
                <a:custGeom>
                  <a:avLst/>
                  <a:gdLst>
                    <a:gd name="T0" fmla="*/ 95 w 3007"/>
                    <a:gd name="T1" fmla="*/ 2844 h 3771"/>
                    <a:gd name="T2" fmla="*/ 394 w 3007"/>
                    <a:gd name="T3" fmla="*/ 2834 h 3771"/>
                    <a:gd name="T4" fmla="*/ 821 w 3007"/>
                    <a:gd name="T5" fmla="*/ 3009 h 3771"/>
                    <a:gd name="T6" fmla="*/ 681 w 3007"/>
                    <a:gd name="T7" fmla="*/ 2817 h 3771"/>
                    <a:gd name="T8" fmla="*/ 367 w 3007"/>
                    <a:gd name="T9" fmla="*/ 2703 h 3771"/>
                    <a:gd name="T10" fmla="*/ 637 w 3007"/>
                    <a:gd name="T11" fmla="*/ 2720 h 3771"/>
                    <a:gd name="T12" fmla="*/ 979 w 3007"/>
                    <a:gd name="T13" fmla="*/ 2870 h 3771"/>
                    <a:gd name="T14" fmla="*/ 2859 w 3007"/>
                    <a:gd name="T15" fmla="*/ 420 h 3771"/>
                    <a:gd name="T16" fmla="*/ 2578 w 3007"/>
                    <a:gd name="T17" fmla="*/ 148 h 3771"/>
                    <a:gd name="T18" fmla="*/ 2308 w 3007"/>
                    <a:gd name="T19" fmla="*/ 0 h 3771"/>
                    <a:gd name="T20" fmla="*/ 2692 w 3007"/>
                    <a:gd name="T21" fmla="*/ 78 h 3771"/>
                    <a:gd name="T22" fmla="*/ 3007 w 3007"/>
                    <a:gd name="T23" fmla="*/ 428 h 3771"/>
                    <a:gd name="T24" fmla="*/ 831 w 3007"/>
                    <a:gd name="T25" fmla="*/ 3273 h 3771"/>
                    <a:gd name="T26" fmla="*/ 481 w 3007"/>
                    <a:gd name="T27" fmla="*/ 3412 h 3771"/>
                    <a:gd name="T28" fmla="*/ 105 w 3007"/>
                    <a:gd name="T29" fmla="*/ 3771 h 3771"/>
                    <a:gd name="T30" fmla="*/ 0 w 3007"/>
                    <a:gd name="T31" fmla="*/ 3667 h 3771"/>
                    <a:gd name="T32" fmla="*/ 131 w 3007"/>
                    <a:gd name="T33" fmla="*/ 3631 h 3771"/>
                    <a:gd name="T34" fmla="*/ 376 w 3007"/>
                    <a:gd name="T35" fmla="*/ 3385 h 3771"/>
                    <a:gd name="T36" fmla="*/ 165 w 3007"/>
                    <a:gd name="T37" fmla="*/ 3273 h 3771"/>
                    <a:gd name="T38" fmla="*/ 165 w 3007"/>
                    <a:gd name="T39" fmla="*/ 3176 h 3771"/>
                    <a:gd name="T40" fmla="*/ 411 w 3007"/>
                    <a:gd name="T41" fmla="*/ 3298 h 3771"/>
                    <a:gd name="T42" fmla="*/ 411 w 3007"/>
                    <a:gd name="T43" fmla="*/ 3186 h 3771"/>
                    <a:gd name="T44" fmla="*/ 603 w 3007"/>
                    <a:gd name="T45" fmla="*/ 3220 h 3771"/>
                    <a:gd name="T46" fmla="*/ 428 w 3007"/>
                    <a:gd name="T47" fmla="*/ 3079 h 3771"/>
                    <a:gd name="T48" fmla="*/ 629 w 3007"/>
                    <a:gd name="T49" fmla="*/ 3062 h 3771"/>
                    <a:gd name="T50" fmla="*/ 95 w 3007"/>
                    <a:gd name="T51" fmla="*/ 2844 h 3771"/>
                    <a:gd name="T52" fmla="*/ 95 w 3007"/>
                    <a:gd name="T53" fmla="*/ 2844 h 3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44" name="Freeform 48"/>
                <p:cNvSpPr>
                  <a:spLocks/>
                </p:cNvSpPr>
                <p:nvPr userDrawn="1"/>
              </p:nvSpPr>
              <p:spPr bwMode="auto">
                <a:xfrm rot="-3172564">
                  <a:off x="5297" y="897"/>
                  <a:ext cx="169" cy="122"/>
                </a:xfrm>
                <a:custGeom>
                  <a:avLst/>
                  <a:gdLst>
                    <a:gd name="T0" fmla="*/ 0 w 673"/>
                    <a:gd name="T1" fmla="*/ 80 h 342"/>
                    <a:gd name="T2" fmla="*/ 255 w 673"/>
                    <a:gd name="T3" fmla="*/ 106 h 342"/>
                    <a:gd name="T4" fmla="*/ 639 w 673"/>
                    <a:gd name="T5" fmla="*/ 342 h 342"/>
                    <a:gd name="T6" fmla="*/ 673 w 673"/>
                    <a:gd name="T7" fmla="*/ 289 h 342"/>
                    <a:gd name="T8" fmla="*/ 447 w 673"/>
                    <a:gd name="T9" fmla="*/ 114 h 342"/>
                    <a:gd name="T10" fmla="*/ 26 w 673"/>
                    <a:gd name="T11" fmla="*/ 0 h 342"/>
                    <a:gd name="T12" fmla="*/ 0 w 673"/>
                    <a:gd name="T13" fmla="*/ 80 h 342"/>
                    <a:gd name="T14" fmla="*/ 0 w 673"/>
                    <a:gd name="T15" fmla="*/ 80 h 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45" name="Freeform 49"/>
                <p:cNvSpPr>
                  <a:spLocks/>
                </p:cNvSpPr>
                <p:nvPr userDrawn="1"/>
              </p:nvSpPr>
              <p:spPr bwMode="auto">
                <a:xfrm rot="-3172564">
                  <a:off x="5253" y="806"/>
                  <a:ext cx="181" cy="144"/>
                </a:xfrm>
                <a:custGeom>
                  <a:avLst/>
                  <a:gdLst>
                    <a:gd name="T0" fmla="*/ 0 w 716"/>
                    <a:gd name="T1" fmla="*/ 78 h 403"/>
                    <a:gd name="T2" fmla="*/ 340 w 716"/>
                    <a:gd name="T3" fmla="*/ 148 h 403"/>
                    <a:gd name="T4" fmla="*/ 638 w 716"/>
                    <a:gd name="T5" fmla="*/ 403 h 403"/>
                    <a:gd name="T6" fmla="*/ 716 w 716"/>
                    <a:gd name="T7" fmla="*/ 296 h 403"/>
                    <a:gd name="T8" fmla="*/ 420 w 716"/>
                    <a:gd name="T9" fmla="*/ 114 h 403"/>
                    <a:gd name="T10" fmla="*/ 70 w 716"/>
                    <a:gd name="T11" fmla="*/ 0 h 403"/>
                    <a:gd name="T12" fmla="*/ 0 w 716"/>
                    <a:gd name="T13" fmla="*/ 78 h 403"/>
                    <a:gd name="T14" fmla="*/ 0 w 716"/>
                    <a:gd name="T15" fmla="*/ 78 h 4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46" name="Freeform 50"/>
                <p:cNvSpPr>
                  <a:spLocks/>
                </p:cNvSpPr>
                <p:nvPr userDrawn="1"/>
              </p:nvSpPr>
              <p:spPr bwMode="auto">
                <a:xfrm rot="-3172564">
                  <a:off x="4985" y="210"/>
                  <a:ext cx="181" cy="147"/>
                </a:xfrm>
                <a:custGeom>
                  <a:avLst/>
                  <a:gdLst>
                    <a:gd name="T0" fmla="*/ 0 w 717"/>
                    <a:gd name="T1" fmla="*/ 78 h 411"/>
                    <a:gd name="T2" fmla="*/ 316 w 717"/>
                    <a:gd name="T3" fmla="*/ 139 h 411"/>
                    <a:gd name="T4" fmla="*/ 649 w 717"/>
                    <a:gd name="T5" fmla="*/ 411 h 411"/>
                    <a:gd name="T6" fmla="*/ 717 w 717"/>
                    <a:gd name="T7" fmla="*/ 314 h 411"/>
                    <a:gd name="T8" fmla="*/ 394 w 717"/>
                    <a:gd name="T9" fmla="*/ 87 h 411"/>
                    <a:gd name="T10" fmla="*/ 54 w 717"/>
                    <a:gd name="T11" fmla="*/ 0 h 411"/>
                    <a:gd name="T12" fmla="*/ 0 w 717"/>
                    <a:gd name="T13" fmla="*/ 78 h 411"/>
                    <a:gd name="T14" fmla="*/ 0 w 717"/>
                    <a:gd name="T15" fmla="*/ 78 h 4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sp>
              <p:nvSpPr>
                <p:cNvPr id="4147" name="Freeform 51"/>
                <p:cNvSpPr>
                  <a:spLocks/>
                </p:cNvSpPr>
                <p:nvPr userDrawn="1"/>
              </p:nvSpPr>
              <p:spPr bwMode="auto">
                <a:xfrm rot="-3172564">
                  <a:off x="4948" y="142"/>
                  <a:ext cx="179" cy="138"/>
                </a:xfrm>
                <a:custGeom>
                  <a:avLst/>
                  <a:gdLst>
                    <a:gd name="T0" fmla="*/ 0 w 709"/>
                    <a:gd name="T1" fmla="*/ 88 h 386"/>
                    <a:gd name="T2" fmla="*/ 272 w 709"/>
                    <a:gd name="T3" fmla="*/ 131 h 386"/>
                    <a:gd name="T4" fmla="*/ 665 w 709"/>
                    <a:gd name="T5" fmla="*/ 386 h 386"/>
                    <a:gd name="T6" fmla="*/ 709 w 709"/>
                    <a:gd name="T7" fmla="*/ 308 h 386"/>
                    <a:gd name="T8" fmla="*/ 306 w 709"/>
                    <a:gd name="T9" fmla="*/ 53 h 386"/>
                    <a:gd name="T10" fmla="*/ 43 w 709"/>
                    <a:gd name="T11" fmla="*/ 0 h 386"/>
                    <a:gd name="T12" fmla="*/ 0 w 709"/>
                    <a:gd name="T13" fmla="*/ 88 h 386"/>
                    <a:gd name="T14" fmla="*/ 0 w 709"/>
                    <a:gd name="T15" fmla="*/ 88 h 3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hr-HR"/>
                </a:p>
              </p:txBody>
            </p:sp>
          </p:grpSp>
        </p:grpSp>
        <p:sp>
          <p:nvSpPr>
            <p:cNvPr id="414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r-HR"/>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p:dissolve/>
  </p:transition>
  <p:txStyles>
    <p:titleStyle>
      <a:lvl1pPr algn="ctr" rtl="0" eaLnBrk="1" fontAlgn="base" hangingPunct="1">
        <a:spcBef>
          <a:spcPct val="0"/>
        </a:spcBef>
        <a:spcAft>
          <a:spcPct val="0"/>
        </a:spcAft>
        <a:defRPr sz="44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omic Sans MS" pitchFamily="66" charset="0"/>
        </a:defRPr>
      </a:lvl2pPr>
      <a:lvl3pPr algn="ctr" rtl="0" eaLnBrk="1" fontAlgn="base" hangingPunct="1">
        <a:spcBef>
          <a:spcPct val="0"/>
        </a:spcBef>
        <a:spcAft>
          <a:spcPct val="0"/>
        </a:spcAft>
        <a:defRPr sz="4400">
          <a:solidFill>
            <a:schemeClr val="tx1"/>
          </a:solidFill>
          <a:latin typeface="Comic Sans MS" pitchFamily="66" charset="0"/>
        </a:defRPr>
      </a:lvl3pPr>
      <a:lvl4pPr algn="ctr" rtl="0" eaLnBrk="1" fontAlgn="base" hangingPunct="1">
        <a:spcBef>
          <a:spcPct val="0"/>
        </a:spcBef>
        <a:spcAft>
          <a:spcPct val="0"/>
        </a:spcAft>
        <a:defRPr sz="4400">
          <a:solidFill>
            <a:schemeClr val="tx1"/>
          </a:solidFill>
          <a:latin typeface="Comic Sans MS" pitchFamily="66" charset="0"/>
        </a:defRPr>
      </a:lvl4pPr>
      <a:lvl5pPr algn="ctr" rtl="0" eaLnBrk="1" fontAlgn="base" hangingPunct="1">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www.poliklinika-djeca.hr/"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www.poliklinika-djeca.hr/" TargetMode="External"/><Relationship Id="rId2" Type="http://schemas.openxmlformats.org/officeDocument/2006/relationships/hyperlink" Target="http://www.carnet.hr/pravila_ponasanja_na_internetu_internet_bonton" TargetMode="External"/><Relationship Id="rId1" Type="http://schemas.openxmlformats.org/officeDocument/2006/relationships/slideLayout" Target="../slideLayouts/slideLayout12.xml"/><Relationship Id="rId6" Type="http://schemas.openxmlformats.org/officeDocument/2006/relationships/image" Target="../media/image1.wmf"/><Relationship Id="rId5" Type="http://schemas.openxmlformats.org/officeDocument/2006/relationships/hyperlink" Target="http://www.cert.hr/dokumenti/zastitite_privatnost_na_facebooku" TargetMode="External"/><Relationship Id="rId4" Type="http://schemas.openxmlformats.org/officeDocument/2006/relationships/hyperlink" Target="http://www.cert.hr/dokumenti/sigurnije_na_internet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arnet.hr/pravila_ponasanja_na_internetu_internet_bonton" TargetMode="External"/><Relationship Id="rId2" Type="http://schemas.openxmlformats.org/officeDocument/2006/relationships/hyperlink" Target="https://knjigaljetateens.wordpress.com/2012/05/22/pravila-ponasanja-na-internetu/" TargetMode="External"/><Relationship Id="rId1" Type="http://schemas.openxmlformats.org/officeDocument/2006/relationships/slideLayout" Target="../slideLayouts/slideLayout12.x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2362200"/>
            <a:ext cx="6705600" cy="1447800"/>
          </a:xfrm>
        </p:spPr>
        <p:txBody>
          <a:bodyPr/>
          <a:lstStyle/>
          <a:p>
            <a:r>
              <a:rPr lang="hr-HR" sz="4000" dirty="0" smtClean="0"/>
              <a:t>PRAVILA PONAŠANJA NA INTERNETU</a:t>
            </a:r>
            <a:endParaRPr lang="hr-HR" sz="4000"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3568" y="332656"/>
            <a:ext cx="6870700" cy="1143000"/>
          </a:xfrm>
        </p:spPr>
        <p:txBody>
          <a:bodyPr/>
          <a:lstStyle/>
          <a:p>
            <a:r>
              <a:rPr lang="hr-HR" sz="3200" b="1" dirty="0">
                <a:solidFill>
                  <a:schemeClr val="tx1"/>
                </a:solidFill>
              </a:rPr>
              <a:t>8. NIŠTA NE OBJAVLJUJ DOK SI LJUT/A</a:t>
            </a:r>
            <a:endParaRPr lang="hr-HR" sz="3200" b="1" dirty="0"/>
          </a:p>
        </p:txBody>
      </p:sp>
      <p:sp>
        <p:nvSpPr>
          <p:cNvPr id="6153" name="Rectangle 9"/>
          <p:cNvSpPr>
            <a:spLocks noGrp="1" noChangeArrowheads="1"/>
          </p:cNvSpPr>
          <p:nvPr>
            <p:ph type="body" sz="half" idx="1"/>
          </p:nvPr>
        </p:nvSpPr>
        <p:spPr>
          <a:xfrm>
            <a:off x="323528" y="2204864"/>
            <a:ext cx="4876800" cy="3168352"/>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Kad smo ljuti možemo izreći mnogo toga što zapravo ne </a:t>
            </a:r>
            <a:r>
              <a:rPr lang="hr-HR" sz="2000" dirty="0" smtClean="0">
                <a:solidFill>
                  <a:schemeClr val="tx1"/>
                </a:solidFill>
                <a:latin typeface="+mn-lt"/>
                <a:ea typeface="+mn-ea"/>
                <a:cs typeface="+mn-cs"/>
              </a:rPr>
              <a:t>mislimo, </a:t>
            </a:r>
            <a:r>
              <a:rPr lang="hr-HR" sz="2000" dirty="0">
                <a:solidFill>
                  <a:schemeClr val="tx1"/>
                </a:solidFill>
                <a:latin typeface="+mn-lt"/>
                <a:ea typeface="+mn-ea"/>
                <a:cs typeface="+mn-cs"/>
              </a:rPr>
              <a:t>i tako lako povrijediti prijatelje pa čak ih zauvijek izgubiti. Uvijek dobro razmisli prije nego nešto objaviš na </a:t>
            </a:r>
            <a:r>
              <a:rPr lang="hr-HR" sz="2000" dirty="0" err="1">
                <a:solidFill>
                  <a:schemeClr val="tx1"/>
                </a:solidFill>
                <a:latin typeface="+mn-lt"/>
                <a:ea typeface="+mn-ea"/>
                <a:cs typeface="+mn-cs"/>
              </a:rPr>
              <a:t>internetu</a:t>
            </a:r>
            <a:r>
              <a:rPr lang="hr-HR" sz="2000" dirty="0">
                <a:solidFill>
                  <a:schemeClr val="tx1"/>
                </a:solidFill>
                <a:latin typeface="+mn-lt"/>
                <a:ea typeface="+mn-ea"/>
                <a:cs typeface="+mn-cs"/>
              </a:rPr>
              <a:t> jer više povratka nema. Možeš kasnije obrisati što je objavljeno, ali ne znaš tko je sve objavu već pročitao, pa možda i pohranio na svoje računalo ili </a:t>
            </a:r>
            <a:r>
              <a:rPr lang="hr-HR" sz="2000" dirty="0" smtClean="0">
                <a:solidFill>
                  <a:schemeClr val="tx1"/>
                </a:solidFill>
                <a:latin typeface="+mn-lt"/>
                <a:ea typeface="+mn-ea"/>
                <a:cs typeface="+mn-cs"/>
              </a:rPr>
              <a:t>ispisao</a:t>
            </a:r>
            <a:r>
              <a:rPr lang="hr-HR" sz="2000" dirty="0">
                <a:solidFill>
                  <a:schemeClr val="tx1"/>
                </a:solidFill>
                <a:latin typeface="+mn-lt"/>
                <a:ea typeface="+mn-ea"/>
                <a:cs typeface="+mn-cs"/>
              </a:rPr>
              <a:t>.</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2501661181"/>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3568" y="332656"/>
            <a:ext cx="6870700" cy="1143000"/>
          </a:xfrm>
        </p:spPr>
        <p:txBody>
          <a:bodyPr/>
          <a:lstStyle/>
          <a:p>
            <a:r>
              <a:rPr lang="hr-HR" sz="2800" b="1" dirty="0">
                <a:solidFill>
                  <a:schemeClr val="tx1"/>
                </a:solidFill>
              </a:rPr>
              <a:t>9. NEMOJ SUDJELOVATI U PREPIRKAMA I SVAĐAMA poznatim kao </a:t>
            </a:r>
            <a:r>
              <a:rPr lang="hr-HR" sz="2800" b="1" dirty="0" err="1">
                <a:solidFill>
                  <a:schemeClr val="tx1"/>
                </a:solidFill>
              </a:rPr>
              <a:t>Flaming</a:t>
            </a:r>
            <a:endParaRPr lang="hr-HR" sz="2800" b="1" dirty="0"/>
          </a:p>
        </p:txBody>
      </p:sp>
      <p:sp>
        <p:nvSpPr>
          <p:cNvPr id="6153" name="Rectangle 9"/>
          <p:cNvSpPr>
            <a:spLocks noGrp="1" noChangeArrowheads="1"/>
          </p:cNvSpPr>
          <p:nvPr>
            <p:ph type="body" sz="half" idx="1"/>
          </p:nvPr>
        </p:nvSpPr>
        <p:spPr>
          <a:xfrm>
            <a:off x="1115616" y="1700808"/>
            <a:ext cx="6192688" cy="1944216"/>
          </a:xfrm>
        </p:spPr>
        <p:txBody>
          <a:bodyPr/>
          <a:lstStyle/>
          <a:p>
            <a:r>
              <a:rPr lang="vi-VN" sz="2000" dirty="0">
                <a:solidFill>
                  <a:schemeClr val="tx1"/>
                </a:solidFill>
                <a:latin typeface="+mn-lt"/>
                <a:ea typeface="+mn-ea"/>
                <a:cs typeface="+mn-cs"/>
              </a:rPr>
              <a:t>Ako ti se ne sviđa nečije mišljenje o nekoj temi, nije u redu zbog toga riječima napadati i zlostavljati tu osobu. Ne moraš se slagati s izrečenim, ali svoje mišljenje moraš izraziti na pristojan način i s uvažavanjem.</a:t>
            </a:r>
          </a:p>
          <a:p>
            <a:r>
              <a:rPr lang="vi-VN" sz="2000" dirty="0">
                <a:solidFill>
                  <a:schemeClr val="tx1"/>
                </a:solidFill>
                <a:latin typeface="+mn-lt"/>
                <a:ea typeface="+mn-ea"/>
                <a:cs typeface="+mn-cs"/>
              </a:rPr>
              <a:t>Nemoj slati nepristojne i uvredljive poruke ili poruke ispunjene mržnjom i prijetnjama putem e-maila, mobitela niti bilo gdje na internetu. Ako netko tebi šalje uvredljive poruke, ne odgovaraj: nikada nećeš pobijediti, a sve može brzo izmaći kontroli. Ako te netko napada na chatu ili ti šalje poruke mržnje, sačuvaj ih i pokaži odrasloj osobi u koju imaš povjerenja.</a:t>
            </a:r>
          </a:p>
        </p:txBody>
      </p:sp>
    </p:spTree>
    <p:extLst>
      <p:ext uri="{BB962C8B-B14F-4D97-AF65-F5344CB8AC3E}">
        <p14:creationId xmlns:p14="http://schemas.microsoft.com/office/powerpoint/2010/main" val="3821840790"/>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3568" y="332656"/>
            <a:ext cx="6870700" cy="1143000"/>
          </a:xfrm>
        </p:spPr>
        <p:txBody>
          <a:bodyPr/>
          <a:lstStyle/>
          <a:p>
            <a:r>
              <a:rPr lang="pl-PL" sz="2800" b="1" dirty="0">
                <a:solidFill>
                  <a:schemeClr val="tx1"/>
                </a:solidFill>
              </a:rPr>
              <a:t>10. NE ODGOVARAJ NA PORUKE NEPOZNATIH</a:t>
            </a:r>
            <a:endParaRPr lang="hr-HR" sz="2800" b="1" dirty="0"/>
          </a:p>
        </p:txBody>
      </p:sp>
      <p:sp>
        <p:nvSpPr>
          <p:cNvPr id="6153" name="Rectangle 9"/>
          <p:cNvSpPr>
            <a:spLocks noGrp="1" noChangeArrowheads="1"/>
          </p:cNvSpPr>
          <p:nvPr>
            <p:ph type="body" sz="half" idx="1"/>
          </p:nvPr>
        </p:nvSpPr>
        <p:spPr>
          <a:xfrm>
            <a:off x="323528" y="2204864"/>
            <a:ext cx="4876800" cy="1944216"/>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Jednom dijelu korisnika </a:t>
            </a:r>
            <a:r>
              <a:rPr lang="hr-HR" sz="2000" dirty="0" err="1">
                <a:solidFill>
                  <a:schemeClr val="tx1"/>
                </a:solidFill>
                <a:latin typeface="+mn-lt"/>
                <a:ea typeface="+mn-ea"/>
                <a:cs typeface="+mn-cs"/>
              </a:rPr>
              <a:t>internet</a:t>
            </a:r>
            <a:r>
              <a:rPr lang="hr-HR" sz="2000" dirty="0">
                <a:solidFill>
                  <a:schemeClr val="tx1"/>
                </a:solidFill>
                <a:latin typeface="+mn-lt"/>
                <a:ea typeface="+mn-ea"/>
                <a:cs typeface="+mn-cs"/>
              </a:rPr>
              <a:t> služi za slanje neprimjerenih poruka. Neke od tih poruka će te uznemiriti, a u nekim će se tražiti tvoj odgovor, slika, adresa – ne odgovaraj na takve poruke i razgovaraj o tome s nekom odraslom osobom u koju imaš povjerenja.</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3821840790"/>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3568" y="332656"/>
            <a:ext cx="6870700" cy="1143000"/>
          </a:xfrm>
        </p:spPr>
        <p:txBody>
          <a:bodyPr/>
          <a:lstStyle/>
          <a:p>
            <a:r>
              <a:rPr lang="hr-HR" sz="2800" b="1" dirty="0">
                <a:solidFill>
                  <a:schemeClr val="tx1"/>
                </a:solidFill>
              </a:rPr>
              <a:t>11. BORI SE PROTIV ELEKTRONIČKOG NASILJA</a:t>
            </a:r>
            <a:endParaRPr lang="hr-HR" sz="2800" b="1" dirty="0"/>
          </a:p>
        </p:txBody>
      </p:sp>
      <p:sp>
        <p:nvSpPr>
          <p:cNvPr id="6153" name="Rectangle 9"/>
          <p:cNvSpPr>
            <a:spLocks noGrp="1" noChangeArrowheads="1"/>
          </p:cNvSpPr>
          <p:nvPr>
            <p:ph type="body" sz="half" idx="1"/>
          </p:nvPr>
        </p:nvSpPr>
        <p:spPr>
          <a:xfrm>
            <a:off x="323528" y="2204864"/>
            <a:ext cx="4876800" cy="1944216"/>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Nasilje preko </a:t>
            </a:r>
            <a:r>
              <a:rPr lang="hr-HR" sz="2000" dirty="0" err="1">
                <a:solidFill>
                  <a:schemeClr val="tx1"/>
                </a:solidFill>
                <a:latin typeface="+mn-lt"/>
                <a:ea typeface="+mn-ea"/>
                <a:cs typeface="+mn-cs"/>
              </a:rPr>
              <a:t>interneta</a:t>
            </a:r>
            <a:r>
              <a:rPr lang="hr-HR" sz="2000" dirty="0">
                <a:solidFill>
                  <a:schemeClr val="tx1"/>
                </a:solidFill>
                <a:latin typeface="+mn-lt"/>
                <a:ea typeface="+mn-ea"/>
                <a:cs typeface="+mn-cs"/>
              </a:rPr>
              <a:t>, u svijetu poznato kao </a:t>
            </a:r>
            <a:r>
              <a:rPr lang="hr-HR" sz="2000" dirty="0" err="1">
                <a:solidFill>
                  <a:schemeClr val="tx1"/>
                </a:solidFill>
                <a:latin typeface="+mn-lt"/>
                <a:ea typeface="+mn-ea"/>
                <a:cs typeface="+mn-cs"/>
              </a:rPr>
              <a:t>cyberbullying</a:t>
            </a:r>
            <a:r>
              <a:rPr lang="hr-HR" sz="2000" dirty="0">
                <a:solidFill>
                  <a:schemeClr val="tx1"/>
                </a:solidFill>
                <a:latin typeface="+mn-lt"/>
                <a:ea typeface="+mn-ea"/>
                <a:cs typeface="+mn-cs"/>
              </a:rPr>
              <a:t>, sve je češće i kod nas. Informiraj se o tome što je to zapravo nasilje preko </a:t>
            </a:r>
            <a:r>
              <a:rPr lang="hr-HR" sz="2000" dirty="0" err="1">
                <a:solidFill>
                  <a:schemeClr val="tx1"/>
                </a:solidFill>
                <a:latin typeface="+mn-lt"/>
                <a:ea typeface="+mn-ea"/>
                <a:cs typeface="+mn-cs"/>
              </a:rPr>
              <a:t>interneta</a:t>
            </a:r>
            <a:r>
              <a:rPr lang="hr-HR" sz="2000" dirty="0">
                <a:solidFill>
                  <a:schemeClr val="tx1"/>
                </a:solidFill>
                <a:latin typeface="+mn-lt"/>
                <a:ea typeface="+mn-ea"/>
                <a:cs typeface="+mn-cs"/>
              </a:rPr>
              <a:t> i nauči kako se zaštititi. Puno možeš saznati na mrežnim stranicama Poliklinike za zaštitu djece grada Zagreba </a:t>
            </a:r>
            <a:r>
              <a:rPr lang="hr-HR" sz="2000" dirty="0" err="1">
                <a:solidFill>
                  <a:schemeClr val="tx1"/>
                </a:solidFill>
                <a:latin typeface="+mn-lt"/>
                <a:ea typeface="+mn-ea"/>
                <a:cs typeface="+mn-cs"/>
                <a:hlinkClick r:id="rId2"/>
              </a:rPr>
              <a:t>www.poliklinika</a:t>
            </a:r>
            <a:r>
              <a:rPr lang="hr-HR" sz="2000" dirty="0">
                <a:solidFill>
                  <a:schemeClr val="tx1"/>
                </a:solidFill>
                <a:latin typeface="+mn-lt"/>
                <a:ea typeface="+mn-ea"/>
                <a:cs typeface="+mn-cs"/>
                <a:hlinkClick r:id="rId2"/>
              </a:rPr>
              <a:t>-</a:t>
            </a:r>
            <a:r>
              <a:rPr lang="hr-HR" sz="2000" dirty="0" err="1">
                <a:solidFill>
                  <a:schemeClr val="tx1"/>
                </a:solidFill>
                <a:latin typeface="+mn-lt"/>
                <a:ea typeface="+mn-ea"/>
                <a:cs typeface="+mn-cs"/>
                <a:hlinkClick r:id="rId2"/>
              </a:rPr>
              <a:t>djeca.hr</a:t>
            </a:r>
            <a:r>
              <a:rPr lang="hr-HR" sz="2000" dirty="0">
                <a:solidFill>
                  <a:schemeClr val="tx1"/>
                </a:solidFill>
                <a:latin typeface="+mn-lt"/>
                <a:ea typeface="+mn-ea"/>
                <a:cs typeface="+mn-cs"/>
              </a:rPr>
              <a:t> tako što ćeš u rubrici PUBLIKACIJE kliknuti na </a:t>
            </a:r>
            <a:r>
              <a:rPr lang="hr-HR" sz="2000" dirty="0" err="1">
                <a:solidFill>
                  <a:schemeClr val="tx1"/>
                </a:solidFill>
                <a:latin typeface="+mn-lt"/>
                <a:ea typeface="+mn-ea"/>
                <a:cs typeface="+mn-cs"/>
              </a:rPr>
              <a:t>Cyberbullying</a:t>
            </a:r>
            <a:r>
              <a:rPr lang="hr-HR" sz="2000" dirty="0">
                <a:solidFill>
                  <a:schemeClr val="tx1"/>
                </a:solidFill>
                <a:latin typeface="+mn-lt"/>
                <a:ea typeface="+mn-ea"/>
                <a:cs typeface="+mn-cs"/>
              </a:rPr>
              <a:t> (nasilje preko </a:t>
            </a:r>
            <a:r>
              <a:rPr lang="hr-HR" sz="2000" dirty="0" err="1">
                <a:solidFill>
                  <a:schemeClr val="tx1"/>
                </a:solidFill>
                <a:latin typeface="+mn-lt"/>
                <a:ea typeface="+mn-ea"/>
                <a:cs typeface="+mn-cs"/>
              </a:rPr>
              <a:t>interneta</a:t>
            </a:r>
            <a:r>
              <a:rPr lang="hr-HR" sz="2000" dirty="0">
                <a:solidFill>
                  <a:schemeClr val="tx1"/>
                </a:solidFill>
                <a:latin typeface="+mn-lt"/>
                <a:ea typeface="+mn-ea"/>
                <a:cs typeface="+mn-cs"/>
              </a:rPr>
              <a:t>) .</a:t>
            </a:r>
            <a:endParaRPr lang="hr-HR" sz="2000" dirty="0"/>
          </a:p>
        </p:txBody>
      </p:sp>
      <p:pic>
        <p:nvPicPr>
          <p:cNvPr id="8" name="Picture 6" descr="dječak"/>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2094651161"/>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3568" y="332656"/>
            <a:ext cx="6870700" cy="1143000"/>
          </a:xfrm>
        </p:spPr>
        <p:txBody>
          <a:bodyPr/>
          <a:lstStyle/>
          <a:p>
            <a:r>
              <a:rPr lang="hr-HR" sz="2800" b="1" dirty="0">
                <a:solidFill>
                  <a:schemeClr val="tx1"/>
                </a:solidFill>
              </a:rPr>
              <a:t>12. POŠTUJ AUTORSKA PRAVA : NE KRADI!</a:t>
            </a:r>
            <a:endParaRPr lang="hr-HR" sz="2800" b="1" dirty="0"/>
          </a:p>
        </p:txBody>
      </p:sp>
      <p:sp>
        <p:nvSpPr>
          <p:cNvPr id="6153" name="Rectangle 9"/>
          <p:cNvSpPr>
            <a:spLocks noGrp="1" noChangeArrowheads="1"/>
          </p:cNvSpPr>
          <p:nvPr>
            <p:ph type="body" sz="half" idx="1"/>
          </p:nvPr>
        </p:nvSpPr>
        <p:spPr>
          <a:xfrm>
            <a:off x="323528" y="2204864"/>
            <a:ext cx="4876800" cy="1944216"/>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Kada prepišeš nešto ili preuzmeš nečiju </a:t>
            </a:r>
            <a:r>
              <a:rPr lang="hr-HR" sz="2000" dirty="0" smtClean="0">
                <a:solidFill>
                  <a:schemeClr val="tx1"/>
                </a:solidFill>
                <a:latin typeface="+mn-lt"/>
                <a:ea typeface="+mn-ea"/>
                <a:cs typeface="+mn-cs"/>
              </a:rPr>
              <a:t>sliku, </a:t>
            </a:r>
            <a:r>
              <a:rPr lang="hr-HR" sz="2000" dirty="0">
                <a:solidFill>
                  <a:schemeClr val="tx1"/>
                </a:solidFill>
                <a:latin typeface="+mn-lt"/>
                <a:ea typeface="+mn-ea"/>
                <a:cs typeface="+mn-cs"/>
              </a:rPr>
              <a:t>uvijek navedi od koga je to preuzeto.</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2094651161"/>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3568" y="332656"/>
            <a:ext cx="6870700" cy="1143000"/>
          </a:xfrm>
        </p:spPr>
        <p:txBody>
          <a:bodyPr/>
          <a:lstStyle/>
          <a:p>
            <a:r>
              <a:rPr lang="hr-HR" sz="2800" dirty="0">
                <a:solidFill>
                  <a:schemeClr val="tx1"/>
                </a:solidFill>
                <a:latin typeface="+mj-lt"/>
                <a:ea typeface="+mj-ea"/>
                <a:cs typeface="+mj-cs"/>
              </a:rPr>
              <a:t>13. POŠTUJ PRAVILA</a:t>
            </a:r>
            <a:endParaRPr lang="hr-HR" sz="2800" b="1" dirty="0"/>
          </a:p>
        </p:txBody>
      </p:sp>
      <p:sp>
        <p:nvSpPr>
          <p:cNvPr id="6153" name="Rectangle 9"/>
          <p:cNvSpPr>
            <a:spLocks noGrp="1" noChangeArrowheads="1"/>
          </p:cNvSpPr>
          <p:nvPr>
            <p:ph type="body" sz="half" idx="1"/>
          </p:nvPr>
        </p:nvSpPr>
        <p:spPr>
          <a:xfrm>
            <a:off x="323528" y="2204864"/>
            <a:ext cx="4876800" cy="1944216"/>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Razne mrežne stranice, portali, </a:t>
            </a:r>
            <a:r>
              <a:rPr lang="hr-HR" sz="2000" dirty="0" err="1">
                <a:solidFill>
                  <a:schemeClr val="tx1"/>
                </a:solidFill>
                <a:latin typeface="+mn-lt"/>
                <a:ea typeface="+mn-ea"/>
                <a:cs typeface="+mn-cs"/>
              </a:rPr>
              <a:t>chat</a:t>
            </a:r>
            <a:r>
              <a:rPr lang="hr-HR" sz="2000" dirty="0">
                <a:solidFill>
                  <a:schemeClr val="tx1"/>
                </a:solidFill>
                <a:latin typeface="+mn-lt"/>
                <a:ea typeface="+mn-ea"/>
                <a:cs typeface="+mn-cs"/>
              </a:rPr>
              <a:t> servisi, forumi, društvene mreže itd. imaju drugačija pravila koja moraš poštovati ako se želiš njima služiti. Uvijek pažljivo pročitaj </a:t>
            </a:r>
            <a:r>
              <a:rPr lang="hr-HR" sz="2000" b="1" dirty="0">
                <a:solidFill>
                  <a:schemeClr val="tx1"/>
                </a:solidFill>
                <a:latin typeface="+mn-lt"/>
                <a:ea typeface="+mn-ea"/>
                <a:cs typeface="+mn-cs"/>
              </a:rPr>
              <a:t>uvjete korištenja</a:t>
            </a:r>
            <a:r>
              <a:rPr lang="hr-HR" sz="2000" dirty="0">
                <a:solidFill>
                  <a:schemeClr val="tx1"/>
                </a:solidFill>
                <a:latin typeface="+mn-lt"/>
                <a:ea typeface="+mn-ea"/>
                <a:cs typeface="+mn-cs"/>
              </a:rPr>
              <a:t> prije nego bezglavo klikneš da pristaješ, jer kada postaneš član moraš se strogo i potpuno držati pravila i propisa na koje si pristao.</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2094651161"/>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755576" y="332656"/>
            <a:ext cx="6870700" cy="854968"/>
          </a:xfrm>
        </p:spPr>
        <p:txBody>
          <a:bodyPr/>
          <a:lstStyle/>
          <a:p>
            <a:r>
              <a:rPr lang="hr-HR" sz="2800" b="1" dirty="0">
                <a:solidFill>
                  <a:schemeClr val="tx1"/>
                </a:solidFill>
              </a:rPr>
              <a:t>14. POŠTUJ ZAKONE</a:t>
            </a:r>
            <a:endParaRPr lang="hr-HR" sz="2800" b="1" dirty="0"/>
          </a:p>
        </p:txBody>
      </p:sp>
      <p:sp>
        <p:nvSpPr>
          <p:cNvPr id="6153" name="Rectangle 9"/>
          <p:cNvSpPr>
            <a:spLocks noGrp="1" noChangeArrowheads="1"/>
          </p:cNvSpPr>
          <p:nvPr>
            <p:ph type="body" sz="half" idx="1"/>
          </p:nvPr>
        </p:nvSpPr>
        <p:spPr>
          <a:xfrm>
            <a:off x="323528" y="2204864"/>
            <a:ext cx="4876800" cy="1944216"/>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Dobro zapamti: sve što je protuzakonito u stvarnom životu protuzakonito je i na </a:t>
            </a:r>
            <a:r>
              <a:rPr lang="hr-HR" sz="2000" dirty="0" err="1">
                <a:solidFill>
                  <a:schemeClr val="tx1"/>
                </a:solidFill>
                <a:latin typeface="+mn-lt"/>
                <a:ea typeface="+mn-ea"/>
                <a:cs typeface="+mn-cs"/>
              </a:rPr>
              <a:t>internetu</a:t>
            </a:r>
            <a:r>
              <a:rPr lang="hr-HR" sz="2000" dirty="0">
                <a:solidFill>
                  <a:schemeClr val="tx1"/>
                </a:solidFill>
                <a:latin typeface="+mn-lt"/>
                <a:ea typeface="+mn-ea"/>
                <a:cs typeface="+mn-cs"/>
              </a:rPr>
              <a:t>. Nemoj se zavaravati misleći da se možeš sakriti iza izmišljenog nadimka.</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2094651161"/>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755576" y="332656"/>
            <a:ext cx="6870700" cy="854968"/>
          </a:xfrm>
        </p:spPr>
        <p:txBody>
          <a:bodyPr/>
          <a:lstStyle/>
          <a:p>
            <a:r>
              <a:rPr lang="hr-HR" sz="2800" dirty="0">
                <a:solidFill>
                  <a:schemeClr val="tx1"/>
                </a:solidFill>
                <a:latin typeface="+mj-lt"/>
                <a:ea typeface="+mj-ea"/>
                <a:cs typeface="+mj-cs"/>
              </a:rPr>
              <a:t>15. DOBRO ISTRAŽI</a:t>
            </a:r>
            <a:endParaRPr lang="hr-HR" sz="2800" b="1" dirty="0"/>
          </a:p>
        </p:txBody>
      </p:sp>
      <p:sp>
        <p:nvSpPr>
          <p:cNvPr id="6153" name="Rectangle 9"/>
          <p:cNvSpPr>
            <a:spLocks noGrp="1" noChangeArrowheads="1"/>
          </p:cNvSpPr>
          <p:nvPr>
            <p:ph type="body" sz="half" idx="1"/>
          </p:nvPr>
        </p:nvSpPr>
        <p:spPr>
          <a:xfrm>
            <a:off x="323528" y="2204864"/>
            <a:ext cx="4876800" cy="1944216"/>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Internet je prepun informacija, ali mnoge su zapravo netočne. Ako želiš raspravljati o nekoj temi, uvijek temu dobro istraži u pouzdanim izvorima (službene stranice vlade, grada, raznih instituta, škola, </a:t>
            </a:r>
            <a:r>
              <a:rPr lang="hr-HR" sz="2000" dirty="0" err="1">
                <a:solidFill>
                  <a:schemeClr val="tx1"/>
                </a:solidFill>
                <a:latin typeface="+mn-lt"/>
                <a:ea typeface="+mn-ea"/>
                <a:cs typeface="+mn-cs"/>
              </a:rPr>
              <a:t>online</a:t>
            </a:r>
            <a:r>
              <a:rPr lang="hr-HR" sz="2000" dirty="0">
                <a:solidFill>
                  <a:schemeClr val="tx1"/>
                </a:solidFill>
                <a:latin typeface="+mn-lt"/>
                <a:ea typeface="+mn-ea"/>
                <a:cs typeface="+mn-cs"/>
              </a:rPr>
              <a:t> enciklopedija itd.) i budi siguran da su informacije koje daješ 100% točne.</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3392726299"/>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755576" y="332656"/>
            <a:ext cx="6870700" cy="854968"/>
          </a:xfrm>
        </p:spPr>
        <p:txBody>
          <a:bodyPr/>
          <a:lstStyle/>
          <a:p>
            <a:r>
              <a:rPr lang="hr-HR" sz="2800" dirty="0">
                <a:solidFill>
                  <a:schemeClr val="tx1"/>
                </a:solidFill>
                <a:latin typeface="+mj-lt"/>
                <a:ea typeface="+mj-ea"/>
                <a:cs typeface="+mj-cs"/>
              </a:rPr>
              <a:t>16. POMOZI POČETNICIMA</a:t>
            </a:r>
            <a:endParaRPr lang="hr-HR" sz="2800" b="1" dirty="0"/>
          </a:p>
        </p:txBody>
      </p:sp>
      <p:sp>
        <p:nvSpPr>
          <p:cNvPr id="6153" name="Rectangle 9"/>
          <p:cNvSpPr>
            <a:spLocks noGrp="1" noChangeArrowheads="1"/>
          </p:cNvSpPr>
          <p:nvPr>
            <p:ph type="body" sz="half" idx="1"/>
          </p:nvPr>
        </p:nvSpPr>
        <p:spPr>
          <a:xfrm>
            <a:off x="323528" y="2204864"/>
            <a:ext cx="4876800" cy="1944216"/>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Budi strpljiv i </a:t>
            </a:r>
            <a:r>
              <a:rPr lang="hr-HR" sz="2000" dirty="0" err="1">
                <a:solidFill>
                  <a:schemeClr val="tx1"/>
                </a:solidFill>
                <a:latin typeface="+mn-lt"/>
                <a:ea typeface="+mn-ea"/>
                <a:cs typeface="+mn-cs"/>
              </a:rPr>
              <a:t>pomozi</a:t>
            </a:r>
            <a:r>
              <a:rPr lang="hr-HR" sz="2000" dirty="0">
                <a:solidFill>
                  <a:schemeClr val="tx1"/>
                </a:solidFill>
                <a:latin typeface="+mn-lt"/>
                <a:ea typeface="+mn-ea"/>
                <a:cs typeface="+mn-cs"/>
              </a:rPr>
              <a:t> onima koji o </a:t>
            </a:r>
            <a:r>
              <a:rPr lang="hr-HR" sz="2000" dirty="0" err="1">
                <a:solidFill>
                  <a:schemeClr val="tx1"/>
                </a:solidFill>
                <a:latin typeface="+mn-lt"/>
                <a:ea typeface="+mn-ea"/>
                <a:cs typeface="+mn-cs"/>
              </a:rPr>
              <a:t>internetu</a:t>
            </a:r>
            <a:r>
              <a:rPr lang="hr-HR" sz="2000" dirty="0">
                <a:solidFill>
                  <a:schemeClr val="tx1"/>
                </a:solidFill>
                <a:latin typeface="+mn-lt"/>
                <a:ea typeface="+mn-ea"/>
                <a:cs typeface="+mn-cs"/>
              </a:rPr>
              <a:t> i računalima znaju manje od tebe. Zapamti, svatko je krenuo u svijet računala kao početnik.</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3392726299"/>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755576" y="332656"/>
            <a:ext cx="6870700" cy="854968"/>
          </a:xfrm>
        </p:spPr>
        <p:txBody>
          <a:bodyPr/>
          <a:lstStyle/>
          <a:p>
            <a:r>
              <a:rPr lang="hr-HR" sz="2800" dirty="0" smtClean="0"/>
              <a:t>KORISNE STRANICE</a:t>
            </a:r>
            <a:endParaRPr lang="hr-HR" sz="2800" b="1" dirty="0"/>
          </a:p>
        </p:txBody>
      </p:sp>
      <p:sp>
        <p:nvSpPr>
          <p:cNvPr id="6153" name="Rectangle 9"/>
          <p:cNvSpPr>
            <a:spLocks noGrp="1" noChangeArrowheads="1"/>
          </p:cNvSpPr>
          <p:nvPr>
            <p:ph type="body" sz="half" idx="1"/>
          </p:nvPr>
        </p:nvSpPr>
        <p:spPr>
          <a:xfrm>
            <a:off x="899592" y="1340768"/>
            <a:ext cx="4876800" cy="1944216"/>
          </a:xfrm>
        </p:spPr>
        <p:txBody>
          <a:bodyPr/>
          <a:lstStyle/>
          <a:p>
            <a:r>
              <a:rPr lang="hr-HR" sz="2000" dirty="0">
                <a:solidFill>
                  <a:schemeClr val="tx1"/>
                </a:solidFill>
                <a:latin typeface="+mn-lt"/>
                <a:ea typeface="+mn-ea"/>
                <a:cs typeface="+mn-cs"/>
                <a:hlinkClick r:id="rId2"/>
              </a:rPr>
              <a:t>Internet Bonton</a:t>
            </a:r>
            <a:r>
              <a:rPr lang="hr-HR" sz="2000" dirty="0">
                <a:solidFill>
                  <a:schemeClr val="tx1"/>
                </a:solidFill>
                <a:latin typeface="+mn-lt"/>
                <a:ea typeface="+mn-ea"/>
                <a:cs typeface="+mn-cs"/>
              </a:rPr>
              <a:t> Hrvatske akademske i istraživačke mreže CARNET</a:t>
            </a:r>
          </a:p>
          <a:p>
            <a:r>
              <a:rPr lang="hr-HR" sz="2000" dirty="0">
                <a:solidFill>
                  <a:schemeClr val="tx1"/>
                </a:solidFill>
                <a:latin typeface="+mn-lt"/>
                <a:ea typeface="+mn-ea"/>
                <a:cs typeface="+mn-cs"/>
                <a:hlinkClick r:id="rId3"/>
              </a:rPr>
              <a:t>Poliklinika za zaštitu djece</a:t>
            </a:r>
            <a:r>
              <a:rPr lang="hr-HR" sz="2000" dirty="0">
                <a:solidFill>
                  <a:schemeClr val="tx1"/>
                </a:solidFill>
                <a:latin typeface="+mn-lt"/>
                <a:ea typeface="+mn-ea"/>
                <a:cs typeface="+mn-cs"/>
              </a:rPr>
              <a:t> grada Zagreba</a:t>
            </a:r>
          </a:p>
          <a:p>
            <a:r>
              <a:rPr lang="hr-HR" sz="2000" dirty="0">
                <a:solidFill>
                  <a:schemeClr val="tx1"/>
                </a:solidFill>
                <a:latin typeface="+mn-lt"/>
                <a:ea typeface="+mn-ea"/>
                <a:cs typeface="+mn-cs"/>
              </a:rPr>
              <a:t>Brošure </a:t>
            </a:r>
            <a:r>
              <a:rPr lang="hr-HR" sz="2000" i="1" dirty="0">
                <a:solidFill>
                  <a:schemeClr val="tx1"/>
                </a:solidFill>
                <a:latin typeface="+mn-lt"/>
                <a:ea typeface="+mn-ea"/>
                <a:cs typeface="+mn-cs"/>
                <a:hlinkClick r:id="rId4"/>
              </a:rPr>
              <a:t>Sigurnije na </a:t>
            </a:r>
            <a:r>
              <a:rPr lang="hr-HR" sz="2000" i="1" dirty="0" err="1">
                <a:solidFill>
                  <a:schemeClr val="tx1"/>
                </a:solidFill>
                <a:latin typeface="+mn-lt"/>
                <a:ea typeface="+mn-ea"/>
                <a:cs typeface="+mn-cs"/>
                <a:hlinkClick r:id="rId4"/>
              </a:rPr>
              <a:t>internetu</a:t>
            </a:r>
            <a:r>
              <a:rPr lang="hr-HR" sz="2000" dirty="0">
                <a:solidFill>
                  <a:schemeClr val="tx1"/>
                </a:solidFill>
                <a:latin typeface="+mn-lt"/>
                <a:ea typeface="+mn-ea"/>
                <a:cs typeface="+mn-cs"/>
              </a:rPr>
              <a:t> i </a:t>
            </a:r>
            <a:r>
              <a:rPr lang="hr-HR" sz="2000" i="1" dirty="0">
                <a:solidFill>
                  <a:schemeClr val="tx1"/>
                </a:solidFill>
                <a:latin typeface="+mn-lt"/>
                <a:ea typeface="+mn-ea"/>
                <a:cs typeface="+mn-cs"/>
                <a:hlinkClick r:id="rId5"/>
              </a:rPr>
              <a:t>Zaštitite privatnost</a:t>
            </a:r>
            <a:r>
              <a:rPr lang="hr-HR" sz="2000" i="1" dirty="0">
                <a:solidFill>
                  <a:schemeClr val="tx1"/>
                </a:solidFill>
                <a:latin typeface="+mn-lt"/>
                <a:ea typeface="+mn-ea"/>
                <a:cs typeface="+mn-cs"/>
              </a:rPr>
              <a:t> na </a:t>
            </a:r>
            <a:r>
              <a:rPr lang="hr-HR" sz="2000" i="1" dirty="0" err="1">
                <a:solidFill>
                  <a:schemeClr val="tx1"/>
                </a:solidFill>
                <a:latin typeface="+mn-lt"/>
                <a:ea typeface="+mn-ea"/>
                <a:cs typeface="+mn-cs"/>
              </a:rPr>
              <a:t>Facebooku</a:t>
            </a:r>
            <a:r>
              <a:rPr lang="hr-HR" sz="2000" i="1" dirty="0">
                <a:solidFill>
                  <a:schemeClr val="tx1"/>
                </a:solidFill>
                <a:latin typeface="+mn-lt"/>
                <a:ea typeface="+mn-ea"/>
                <a:cs typeface="+mn-cs"/>
              </a:rPr>
              <a:t> </a:t>
            </a:r>
            <a:r>
              <a:rPr lang="hr-HR" sz="2000" dirty="0">
                <a:solidFill>
                  <a:schemeClr val="tx1"/>
                </a:solidFill>
                <a:latin typeface="+mn-lt"/>
                <a:ea typeface="+mn-ea"/>
                <a:cs typeface="+mn-cs"/>
              </a:rPr>
              <a:t>Nacionalnog CERT-a (</a:t>
            </a:r>
            <a:r>
              <a:rPr lang="hr-HR" sz="2000" dirty="0" err="1">
                <a:solidFill>
                  <a:schemeClr val="tx1"/>
                </a:solidFill>
                <a:latin typeface="+mn-lt"/>
                <a:ea typeface="+mn-ea"/>
                <a:cs typeface="+mn-cs"/>
              </a:rPr>
              <a:t>Computer</a:t>
            </a:r>
            <a:r>
              <a:rPr lang="hr-HR" sz="2000" dirty="0">
                <a:solidFill>
                  <a:schemeClr val="tx1"/>
                </a:solidFill>
                <a:latin typeface="+mn-lt"/>
                <a:ea typeface="+mn-ea"/>
                <a:cs typeface="+mn-cs"/>
              </a:rPr>
              <a:t> </a:t>
            </a:r>
            <a:r>
              <a:rPr lang="hr-HR" sz="2000" dirty="0" err="1">
                <a:solidFill>
                  <a:schemeClr val="tx1"/>
                </a:solidFill>
                <a:latin typeface="+mn-lt"/>
                <a:ea typeface="+mn-ea"/>
                <a:cs typeface="+mn-cs"/>
              </a:rPr>
              <a:t>Emergency</a:t>
            </a:r>
            <a:r>
              <a:rPr lang="hr-HR" sz="2000" dirty="0">
                <a:solidFill>
                  <a:schemeClr val="tx1"/>
                </a:solidFill>
                <a:latin typeface="+mn-lt"/>
                <a:ea typeface="+mn-ea"/>
                <a:cs typeface="+mn-cs"/>
              </a:rPr>
              <a:t> </a:t>
            </a:r>
            <a:r>
              <a:rPr lang="hr-HR" sz="2000" dirty="0" err="1">
                <a:solidFill>
                  <a:schemeClr val="tx1"/>
                </a:solidFill>
                <a:latin typeface="+mn-lt"/>
                <a:ea typeface="+mn-ea"/>
                <a:cs typeface="+mn-cs"/>
              </a:rPr>
              <a:t>Response</a:t>
            </a:r>
            <a:r>
              <a:rPr lang="hr-HR" sz="2000" dirty="0">
                <a:solidFill>
                  <a:schemeClr val="tx1"/>
                </a:solidFill>
                <a:latin typeface="+mn-lt"/>
                <a:ea typeface="+mn-ea"/>
                <a:cs typeface="+mn-cs"/>
              </a:rPr>
              <a:t> Team)</a:t>
            </a:r>
          </a:p>
          <a:p>
            <a:r>
              <a:rPr lang="hr-HR" sz="2000" b="1" dirty="0">
                <a:solidFill>
                  <a:schemeClr val="tx1"/>
                </a:solidFill>
                <a:latin typeface="+mn-lt"/>
                <a:ea typeface="+mn-ea"/>
                <a:cs typeface="+mn-cs"/>
              </a:rPr>
              <a:t>Edukativne </a:t>
            </a:r>
            <a:r>
              <a:rPr lang="hr-HR" sz="2000" b="1" dirty="0" err="1">
                <a:solidFill>
                  <a:schemeClr val="tx1"/>
                </a:solidFill>
                <a:latin typeface="+mn-lt"/>
                <a:ea typeface="+mn-ea"/>
                <a:cs typeface="+mn-cs"/>
              </a:rPr>
              <a:t>online</a:t>
            </a:r>
            <a:r>
              <a:rPr lang="hr-HR" sz="2000" b="1" dirty="0">
                <a:solidFill>
                  <a:schemeClr val="tx1"/>
                </a:solidFill>
                <a:latin typeface="+mn-lt"/>
                <a:ea typeface="+mn-ea"/>
                <a:cs typeface="+mn-cs"/>
              </a:rPr>
              <a:t> igre</a:t>
            </a:r>
            <a:r>
              <a:rPr lang="hr-HR" sz="2000" dirty="0">
                <a:solidFill>
                  <a:schemeClr val="tx1"/>
                </a:solidFill>
                <a:latin typeface="+mn-lt"/>
                <a:ea typeface="+mn-ea"/>
                <a:cs typeface="+mn-cs"/>
              </a:rPr>
              <a:t> zajednice učitelja i nastavnika </a:t>
            </a:r>
            <a:r>
              <a:rPr lang="hr-HR" sz="2000" i="1" dirty="0">
                <a:solidFill>
                  <a:schemeClr val="tx1"/>
                </a:solidFill>
                <a:latin typeface="+mn-lt"/>
                <a:ea typeface="+mn-ea"/>
                <a:cs typeface="+mn-cs"/>
              </a:rPr>
              <a:t>Suradnici u učenju</a:t>
            </a:r>
            <a:r>
              <a:rPr lang="hr-HR" sz="2000" dirty="0">
                <a:solidFill>
                  <a:schemeClr val="tx1"/>
                </a:solidFill>
                <a:latin typeface="+mn-lt"/>
                <a:ea typeface="+mn-ea"/>
                <a:cs typeface="+mn-cs"/>
              </a:rPr>
              <a:t> objedinjene pod nazivom </a:t>
            </a:r>
            <a:r>
              <a:rPr lang="hr-HR" sz="2000" b="1" i="1" dirty="0">
                <a:solidFill>
                  <a:schemeClr val="tx1"/>
                </a:solidFill>
                <a:latin typeface="+mn-lt"/>
                <a:ea typeface="+mn-ea"/>
                <a:cs typeface="+mn-cs"/>
              </a:rPr>
              <a:t>Radoznalci u akciji “Sigurniji </a:t>
            </a:r>
            <a:r>
              <a:rPr lang="hr-HR" sz="2000" b="1" i="1" dirty="0" err="1">
                <a:solidFill>
                  <a:schemeClr val="tx1"/>
                </a:solidFill>
                <a:latin typeface="+mn-lt"/>
                <a:ea typeface="+mn-ea"/>
                <a:cs typeface="+mn-cs"/>
              </a:rPr>
              <a:t>internet</a:t>
            </a:r>
            <a:r>
              <a:rPr lang="hr-HR" sz="2000" b="1" i="1" dirty="0">
                <a:solidFill>
                  <a:schemeClr val="tx1"/>
                </a:solidFill>
                <a:latin typeface="+mn-lt"/>
                <a:ea typeface="+mn-ea"/>
                <a:cs typeface="+mn-cs"/>
              </a:rPr>
              <a:t> za djecu i mlade”</a:t>
            </a:r>
            <a:r>
              <a:rPr lang="hr-HR" sz="2000" dirty="0">
                <a:solidFill>
                  <a:schemeClr val="tx1"/>
                </a:solidFill>
                <a:latin typeface="+mn-lt"/>
                <a:ea typeface="+mn-ea"/>
                <a:cs typeface="+mn-cs"/>
              </a:rPr>
              <a:t>:</a:t>
            </a:r>
          </a:p>
          <a:p>
            <a:pPr marL="0" indent="0">
              <a:lnSpc>
                <a:spcPct val="90000"/>
              </a:lnSpc>
              <a:spcBef>
                <a:spcPct val="0"/>
              </a:spcBef>
              <a:spcAft>
                <a:spcPct val="30000"/>
              </a:spcAft>
              <a:buClr>
                <a:schemeClr val="tx2"/>
              </a:buClr>
              <a:buSzPct val="150000"/>
              <a:buNone/>
            </a:pPr>
            <a:r>
              <a:rPr lang="hr-HR" sz="2000" dirty="0" smtClean="0">
                <a:solidFill>
                  <a:schemeClr val="tx1"/>
                </a:solidFill>
                <a:latin typeface="+mn-lt"/>
                <a:ea typeface="+mn-ea"/>
                <a:cs typeface="+mn-cs"/>
              </a:rPr>
              <a:t>.</a:t>
            </a:r>
            <a:endParaRPr lang="hr-HR" sz="2000" dirty="0"/>
          </a:p>
        </p:txBody>
      </p:sp>
      <p:pic>
        <p:nvPicPr>
          <p:cNvPr id="8" name="Picture 6" descr="dječak"/>
          <p:cNvPicPr>
            <a:picLocks noGrp="1" noChangeAspect="1" noChangeArrowheads="1"/>
          </p:cNvPicPr>
          <p:nvPr>
            <p:ph sz="half" idx="2"/>
          </p:nvPr>
        </p:nvPicPr>
        <p:blipFill>
          <a:blip r:embed="rId6" cstate="print">
            <a:extLst>
              <a:ext uri="{28A0092B-C50C-407E-A947-70E740481C1C}">
                <a14:useLocalDpi xmlns:a14="http://schemas.microsoft.com/office/drawing/2010/main" val="0"/>
              </a:ext>
            </a:extLst>
          </a:blip>
          <a:srcRect/>
          <a:stretch>
            <a:fillRect/>
          </a:stretch>
        </p:blipFill>
        <p:spPr>
          <a:xfrm>
            <a:off x="5796136" y="1988840"/>
            <a:ext cx="2778125" cy="2805113"/>
          </a:xfrm>
          <a:noFill/>
          <a:ln/>
        </p:spPr>
      </p:pic>
    </p:spTree>
    <p:extLst>
      <p:ext uri="{BB962C8B-B14F-4D97-AF65-F5344CB8AC3E}">
        <p14:creationId xmlns:p14="http://schemas.microsoft.com/office/powerpoint/2010/main" val="3392726299"/>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62000" y="533400"/>
            <a:ext cx="6870700" cy="838200"/>
          </a:xfrm>
        </p:spPr>
        <p:txBody>
          <a:bodyPr/>
          <a:lstStyle/>
          <a:p>
            <a:pPr>
              <a:lnSpc>
                <a:spcPct val="80000"/>
              </a:lnSpc>
              <a:spcAft>
                <a:spcPct val="20000"/>
              </a:spcAft>
            </a:pPr>
            <a:r>
              <a:rPr lang="hr-HR" dirty="0" smtClean="0"/>
              <a:t>Internet bonton</a:t>
            </a:r>
            <a:endParaRPr lang="hr-HR" dirty="0"/>
          </a:p>
        </p:txBody>
      </p:sp>
      <p:sp>
        <p:nvSpPr>
          <p:cNvPr id="14340" name="Rectangle 4"/>
          <p:cNvSpPr>
            <a:spLocks noGrp="1" noChangeArrowheads="1"/>
          </p:cNvSpPr>
          <p:nvPr>
            <p:ph type="body" sz="half" idx="1"/>
          </p:nvPr>
        </p:nvSpPr>
        <p:spPr>
          <a:xfrm>
            <a:off x="609600" y="1752600"/>
            <a:ext cx="4724400" cy="3476600"/>
          </a:xfrm>
        </p:spPr>
        <p:txBody>
          <a:bodyPr/>
          <a:lstStyle/>
          <a:p>
            <a:pPr marL="0" indent="0">
              <a:lnSpc>
                <a:spcPct val="90000"/>
              </a:lnSpc>
              <a:spcBef>
                <a:spcPct val="0"/>
              </a:spcBef>
              <a:spcAft>
                <a:spcPct val="30000"/>
              </a:spcAft>
              <a:buClr>
                <a:schemeClr val="tx2"/>
              </a:buClr>
              <a:buSzPct val="150000"/>
              <a:buNone/>
            </a:pPr>
            <a:r>
              <a:rPr lang="hr-HR" sz="2000" dirty="0" smtClean="0"/>
              <a:t>Internet nije samo mreža računala, nego i velika neformalna zajednica s vlastitim kodeksom ponašanja. Pravila ponašanja na Internetu slična su onima u svakodnevnom životu pa su i na Internetu razni oblici agresivnog i uvredljivog ponašanja te povrede privatnosti neprihvatljivi.  Lijepo ponašanje jednako je važno i vrlo slično u stvarnom životu i na </a:t>
            </a:r>
            <a:r>
              <a:rPr lang="hr-HR" sz="2000" dirty="0"/>
              <a:t>I</a:t>
            </a:r>
            <a:r>
              <a:rPr lang="hr-HR" sz="2000" dirty="0" smtClean="0"/>
              <a:t>nternetu</a:t>
            </a:r>
            <a:r>
              <a:rPr lang="hr-HR" sz="2000" dirty="0" smtClean="0"/>
              <a:t>. Evo nekoliko osnovnih pravila ponašanja na </a:t>
            </a:r>
            <a:r>
              <a:rPr lang="hr-HR" sz="2000" dirty="0"/>
              <a:t>I</a:t>
            </a:r>
            <a:r>
              <a:rPr lang="hr-HR" sz="2000" dirty="0" smtClean="0"/>
              <a:t>nternetu</a:t>
            </a:r>
            <a:r>
              <a:rPr lang="hr-HR" sz="2000" dirty="0" smtClean="0"/>
              <a:t>.</a:t>
            </a:r>
          </a:p>
          <a:p>
            <a:pPr marL="0" indent="0">
              <a:lnSpc>
                <a:spcPct val="90000"/>
              </a:lnSpc>
              <a:spcBef>
                <a:spcPct val="0"/>
              </a:spcBef>
              <a:spcAft>
                <a:spcPct val="30000"/>
              </a:spcAft>
              <a:buClr>
                <a:schemeClr val="tx2"/>
              </a:buClr>
              <a:buSzPct val="150000"/>
              <a:buNone/>
            </a:pPr>
            <a:endParaRPr lang="hr-HR" sz="2000" dirty="0"/>
          </a:p>
        </p:txBody>
      </p:sp>
      <p:pic>
        <p:nvPicPr>
          <p:cNvPr id="14342"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755576" y="332656"/>
            <a:ext cx="6870700" cy="854968"/>
          </a:xfrm>
        </p:spPr>
        <p:txBody>
          <a:bodyPr/>
          <a:lstStyle/>
          <a:p>
            <a:r>
              <a:rPr lang="hr-HR" sz="2800" b="1" dirty="0">
                <a:solidFill>
                  <a:schemeClr val="tx1"/>
                </a:solidFill>
              </a:rPr>
              <a:t>14. POŠTUJ </a:t>
            </a:r>
            <a:r>
              <a:rPr lang="hr-HR" sz="2800" b="1" dirty="0" smtClean="0">
                <a:solidFill>
                  <a:schemeClr val="tx1"/>
                </a:solidFill>
              </a:rPr>
              <a:t>ZAKONE I AUTORSKA PRAVA</a:t>
            </a:r>
            <a:endParaRPr lang="hr-HR" sz="2800" b="1" dirty="0"/>
          </a:p>
        </p:txBody>
      </p:sp>
      <p:sp>
        <p:nvSpPr>
          <p:cNvPr id="6153" name="Rectangle 9"/>
          <p:cNvSpPr>
            <a:spLocks noGrp="1" noChangeArrowheads="1"/>
          </p:cNvSpPr>
          <p:nvPr>
            <p:ph type="body" sz="half" idx="1"/>
          </p:nvPr>
        </p:nvSpPr>
        <p:spPr>
          <a:xfrm>
            <a:off x="323528" y="2204864"/>
            <a:ext cx="4876800" cy="1944216"/>
          </a:xfrm>
        </p:spPr>
        <p:txBody>
          <a:bodyPr/>
          <a:lstStyle/>
          <a:p>
            <a:pPr marL="0" indent="0">
              <a:lnSpc>
                <a:spcPct val="90000"/>
              </a:lnSpc>
              <a:spcBef>
                <a:spcPct val="0"/>
              </a:spcBef>
              <a:spcAft>
                <a:spcPct val="30000"/>
              </a:spcAft>
              <a:buClr>
                <a:schemeClr val="tx2"/>
              </a:buClr>
              <a:buSzPct val="150000"/>
              <a:buNone/>
            </a:pPr>
            <a:r>
              <a:rPr lang="hr-HR" sz="2000" dirty="0" smtClean="0">
                <a:solidFill>
                  <a:schemeClr val="tx1"/>
                </a:solidFill>
                <a:latin typeface="+mn-lt"/>
                <a:ea typeface="+mn-ea"/>
                <a:cs typeface="+mn-cs"/>
              </a:rPr>
              <a:t>Informacije preuzete sa stranica:</a:t>
            </a:r>
          </a:p>
          <a:p>
            <a:pPr marL="0" indent="0">
              <a:lnSpc>
                <a:spcPct val="90000"/>
              </a:lnSpc>
              <a:spcBef>
                <a:spcPct val="0"/>
              </a:spcBef>
              <a:spcAft>
                <a:spcPct val="30000"/>
              </a:spcAft>
              <a:buClr>
                <a:schemeClr val="tx2"/>
              </a:buClr>
              <a:buSzPct val="150000"/>
              <a:buNone/>
            </a:pPr>
            <a:r>
              <a:rPr lang="hr-HR" sz="2000" dirty="0">
                <a:hlinkClick r:id="rId2"/>
              </a:rPr>
              <a:t>https://knjigaljetateens.wordpress.com/2012/05/22/pravila-ponasanja-na-internetu</a:t>
            </a:r>
            <a:r>
              <a:rPr lang="hr-HR" sz="2000" dirty="0" smtClean="0">
                <a:hlinkClick r:id="rId2"/>
              </a:rPr>
              <a:t>/</a:t>
            </a:r>
            <a:endParaRPr lang="hr-HR" sz="2000" dirty="0" smtClean="0"/>
          </a:p>
          <a:p>
            <a:pPr marL="0" indent="0">
              <a:lnSpc>
                <a:spcPct val="90000"/>
              </a:lnSpc>
              <a:spcBef>
                <a:spcPct val="0"/>
              </a:spcBef>
              <a:spcAft>
                <a:spcPct val="30000"/>
              </a:spcAft>
              <a:buClr>
                <a:schemeClr val="tx2"/>
              </a:buClr>
              <a:buSzPct val="150000"/>
              <a:buNone/>
            </a:pPr>
            <a:r>
              <a:rPr lang="hr-HR" sz="2000">
                <a:hlinkClick r:id="rId3"/>
              </a:rPr>
              <a:t>https</a:t>
            </a:r>
            <a:r>
              <a:rPr lang="hr-HR" sz="2000">
                <a:hlinkClick r:id="rId3"/>
              </a:rPr>
              <a:t>://</a:t>
            </a:r>
            <a:r>
              <a:rPr lang="hr-HR" sz="2000" smtClean="0">
                <a:hlinkClick r:id="rId3"/>
              </a:rPr>
              <a:t>www.carnet.hr/pravila_ponasanja_na_internetu_internet_bonton</a:t>
            </a:r>
            <a:endParaRPr lang="hr-HR" sz="2000" smtClean="0"/>
          </a:p>
          <a:p>
            <a:pPr marL="0" indent="0">
              <a:lnSpc>
                <a:spcPct val="90000"/>
              </a:lnSpc>
              <a:spcBef>
                <a:spcPct val="0"/>
              </a:spcBef>
              <a:spcAft>
                <a:spcPct val="30000"/>
              </a:spcAft>
              <a:buClr>
                <a:schemeClr val="tx2"/>
              </a:buClr>
              <a:buSzPct val="150000"/>
              <a:buNone/>
            </a:pPr>
            <a:endParaRPr lang="hr-HR" sz="2000" dirty="0"/>
          </a:p>
        </p:txBody>
      </p:sp>
      <p:pic>
        <p:nvPicPr>
          <p:cNvPr id="8" name="Picture 6" descr="dječak"/>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3392726299"/>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685800" y="247471"/>
            <a:ext cx="6870700" cy="1200329"/>
          </a:xfrm>
          <a:noFill/>
        </p:spPr>
        <p:txBody>
          <a:bodyPr>
            <a:spAutoFit/>
          </a:bodyPr>
          <a:lstStyle/>
          <a:p>
            <a:r>
              <a:rPr lang="hr-HR" sz="3600" b="1" dirty="0">
                <a:solidFill>
                  <a:schemeClr val="tx1"/>
                </a:solidFill>
              </a:rPr>
              <a:t>1. VAŽNO JE BITI PRISTOJAN</a:t>
            </a:r>
            <a:endParaRPr lang="hr-HR" sz="3600" b="1" dirty="0"/>
          </a:p>
        </p:txBody>
      </p:sp>
      <p:sp>
        <p:nvSpPr>
          <p:cNvPr id="20485" name="Rectangle 5"/>
          <p:cNvSpPr>
            <a:spLocks noGrp="1" noChangeArrowheads="1"/>
          </p:cNvSpPr>
          <p:nvPr>
            <p:ph type="body" sz="half" idx="1"/>
          </p:nvPr>
        </p:nvSpPr>
        <p:spPr>
          <a:xfrm>
            <a:off x="539552" y="2348880"/>
            <a:ext cx="4800600" cy="3276600"/>
          </a:xfrm>
        </p:spPr>
        <p:txBody>
          <a:bodyPr/>
          <a:lstStyle/>
          <a:p>
            <a:pPr marL="0" indent="0">
              <a:lnSpc>
                <a:spcPct val="90000"/>
              </a:lnSpc>
              <a:spcBef>
                <a:spcPct val="0"/>
              </a:spcBef>
              <a:spcAft>
                <a:spcPct val="30000"/>
              </a:spcAft>
              <a:buClr>
                <a:schemeClr val="tx2"/>
              </a:buClr>
              <a:buSzPct val="150000"/>
              <a:buNone/>
            </a:pPr>
            <a:r>
              <a:rPr lang="vi-VN" sz="2000" dirty="0">
                <a:solidFill>
                  <a:schemeClr val="tx1"/>
                </a:solidFill>
                <a:latin typeface="+mn-lt"/>
                <a:ea typeface="+mn-ea"/>
                <a:cs typeface="+mn-cs"/>
              </a:rPr>
              <a:t>Ponekad nam se čini da je sve što se događa na internetu kao igra jer ne vidimo i ne čujemo osobu s kojom komuniciramo. Zato je jako važno uvijek imati na umu da su </a:t>
            </a:r>
            <a:r>
              <a:rPr lang="vi-VN" sz="2000" b="1" dirty="0">
                <a:solidFill>
                  <a:schemeClr val="tx1"/>
                </a:solidFill>
                <a:latin typeface="+mn-lt"/>
                <a:ea typeface="+mn-ea"/>
                <a:cs typeface="+mn-cs"/>
              </a:rPr>
              <a:t>s druge strane računala</a:t>
            </a:r>
            <a:r>
              <a:rPr lang="vi-VN" sz="2000" dirty="0">
                <a:solidFill>
                  <a:schemeClr val="tx1"/>
                </a:solidFill>
                <a:latin typeface="+mn-lt"/>
                <a:ea typeface="+mn-ea"/>
                <a:cs typeface="+mn-cs"/>
              </a:rPr>
              <a:t> </a:t>
            </a:r>
            <a:r>
              <a:rPr lang="vi-VN" sz="2000" b="1" dirty="0">
                <a:solidFill>
                  <a:schemeClr val="tx1"/>
                </a:solidFill>
                <a:latin typeface="+mn-lt"/>
                <a:ea typeface="+mn-ea"/>
                <a:cs typeface="+mn-cs"/>
              </a:rPr>
              <a:t>stvarni</a:t>
            </a:r>
            <a:r>
              <a:rPr lang="vi-VN" sz="2000" dirty="0">
                <a:solidFill>
                  <a:schemeClr val="tx1"/>
                </a:solidFill>
                <a:latin typeface="+mn-lt"/>
                <a:ea typeface="+mn-ea"/>
                <a:cs typeface="+mn-cs"/>
              </a:rPr>
              <a:t> </a:t>
            </a:r>
            <a:r>
              <a:rPr lang="vi-VN" sz="2000" b="1" dirty="0">
                <a:solidFill>
                  <a:schemeClr val="tx1"/>
                </a:solidFill>
                <a:latin typeface="+mn-lt"/>
                <a:ea typeface="+mn-ea"/>
                <a:cs typeface="+mn-cs"/>
              </a:rPr>
              <a:t>ljudi</a:t>
            </a:r>
            <a:r>
              <a:rPr lang="vi-VN" sz="2000" dirty="0">
                <a:solidFill>
                  <a:schemeClr val="tx1"/>
                </a:solidFill>
                <a:latin typeface="+mn-lt"/>
                <a:ea typeface="+mn-ea"/>
                <a:cs typeface="+mn-cs"/>
              </a:rPr>
              <a:t> prema kojima se treba pristojno ponašati.</a:t>
            </a:r>
            <a:endParaRPr lang="hr-HR" sz="2000" dirty="0"/>
          </a:p>
        </p:txBody>
      </p:sp>
      <p:pic>
        <p:nvPicPr>
          <p:cNvPr id="8" name="Picture 6" descr="dječak"/>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cSld>
  <p:clrMapOvr>
    <a:overrideClrMapping bg1="lt1" tx1="dk1" bg2="lt2" tx2="dk2" accent1="accent1" accent2="accent2" accent3="accent3" accent4="accent4" accent5="accent5" accent6="accent6" hlink="hlink" folHlink="folHlink"/>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533400"/>
            <a:ext cx="7198568" cy="838200"/>
          </a:xfrm>
        </p:spPr>
        <p:txBody>
          <a:bodyPr/>
          <a:lstStyle/>
          <a:p>
            <a:r>
              <a:rPr lang="hr-HR" sz="3600" b="1" dirty="0">
                <a:solidFill>
                  <a:schemeClr val="tx1"/>
                </a:solidFill>
              </a:rPr>
              <a:t>2. KORISTI EMOTIKONE</a:t>
            </a:r>
            <a:endParaRPr lang="hr-HR" sz="3600" b="1" dirty="0"/>
          </a:p>
        </p:txBody>
      </p:sp>
      <p:sp>
        <p:nvSpPr>
          <p:cNvPr id="33796" name="Rectangle 4"/>
          <p:cNvSpPr>
            <a:spLocks noGrp="1" noChangeArrowheads="1"/>
          </p:cNvSpPr>
          <p:nvPr>
            <p:ph type="body" sz="half" idx="1"/>
          </p:nvPr>
        </p:nvSpPr>
        <p:spPr>
          <a:xfrm>
            <a:off x="609600" y="1600200"/>
            <a:ext cx="7706816" cy="4061048"/>
          </a:xfrm>
        </p:spPr>
        <p:txBody>
          <a:bodyPr/>
          <a:lstStyle/>
          <a:p>
            <a:pPr marL="0" indent="0">
              <a:lnSpc>
                <a:spcPct val="90000"/>
              </a:lnSpc>
              <a:spcBef>
                <a:spcPct val="0"/>
              </a:spcBef>
              <a:spcAft>
                <a:spcPct val="30000"/>
              </a:spcAft>
              <a:buClr>
                <a:schemeClr val="tx2"/>
              </a:buClr>
              <a:buSzPct val="150000"/>
              <a:buNone/>
            </a:pPr>
            <a:r>
              <a:rPr lang="hr-HR" sz="2000" dirty="0" err="1">
                <a:solidFill>
                  <a:schemeClr val="tx1"/>
                </a:solidFill>
                <a:latin typeface="+mn-lt"/>
                <a:ea typeface="+mn-ea"/>
                <a:cs typeface="+mn-cs"/>
              </a:rPr>
              <a:t>Emotikoni</a:t>
            </a:r>
            <a:r>
              <a:rPr lang="hr-HR" sz="2000" dirty="0">
                <a:solidFill>
                  <a:schemeClr val="tx1"/>
                </a:solidFill>
                <a:latin typeface="+mn-lt"/>
                <a:ea typeface="+mn-ea"/>
                <a:cs typeface="+mn-cs"/>
              </a:rPr>
              <a:t> su kombinacije znakova kojima se izražava raspoloženje:  ,  … U dopisivanju putem </a:t>
            </a:r>
            <a:r>
              <a:rPr lang="hr-HR" sz="2000" dirty="0" err="1">
                <a:solidFill>
                  <a:schemeClr val="tx1"/>
                </a:solidFill>
                <a:latin typeface="+mn-lt"/>
                <a:ea typeface="+mn-ea"/>
                <a:cs typeface="+mn-cs"/>
              </a:rPr>
              <a:t>interneta</a:t>
            </a:r>
            <a:r>
              <a:rPr lang="hr-HR" sz="2000" dirty="0">
                <a:solidFill>
                  <a:schemeClr val="tx1"/>
                </a:solidFill>
                <a:latin typeface="+mn-lt"/>
                <a:ea typeface="+mn-ea"/>
                <a:cs typeface="+mn-cs"/>
              </a:rPr>
              <a:t> ponekad je teško ispravno razumjeti što je pisac htio reći. Kada s nekim </a:t>
            </a:r>
            <a:r>
              <a:rPr lang="hr-HR" sz="2000" dirty="0" smtClean="0">
                <a:solidFill>
                  <a:schemeClr val="tx1"/>
                </a:solidFill>
                <a:latin typeface="+mn-lt"/>
                <a:ea typeface="+mn-ea"/>
                <a:cs typeface="+mn-cs"/>
              </a:rPr>
              <a:t>razgovaraš, </a:t>
            </a:r>
            <a:r>
              <a:rPr lang="hr-HR" sz="2000" dirty="0">
                <a:solidFill>
                  <a:schemeClr val="tx1"/>
                </a:solidFill>
                <a:latin typeface="+mn-lt"/>
                <a:ea typeface="+mn-ea"/>
                <a:cs typeface="+mn-cs"/>
              </a:rPr>
              <a:t>ta osoba može razlikovati značenja prema tonu tvoga glasa. A ako te još i vidi, možeš joj puno toga reći jednostavnim izrazom lica ili pokretima tijela. Sve se to gubi u kratkim porukama na </a:t>
            </a:r>
            <a:r>
              <a:rPr lang="hr-HR" sz="2000" dirty="0" err="1">
                <a:solidFill>
                  <a:schemeClr val="tx1"/>
                </a:solidFill>
                <a:latin typeface="+mn-lt"/>
                <a:ea typeface="+mn-ea"/>
                <a:cs typeface="+mn-cs"/>
              </a:rPr>
              <a:t>internetu</a:t>
            </a:r>
            <a:r>
              <a:rPr lang="hr-HR" sz="2000" dirty="0">
                <a:solidFill>
                  <a:schemeClr val="tx1"/>
                </a:solidFill>
                <a:latin typeface="+mn-lt"/>
                <a:ea typeface="+mn-ea"/>
                <a:cs typeface="+mn-cs"/>
              </a:rPr>
              <a:t> i često se tvoja poruka može pogrešno protumačiti. Upotrebom </a:t>
            </a:r>
            <a:r>
              <a:rPr lang="hr-HR" sz="2000" dirty="0" err="1">
                <a:solidFill>
                  <a:schemeClr val="tx1"/>
                </a:solidFill>
                <a:latin typeface="+mn-lt"/>
                <a:ea typeface="+mn-ea"/>
                <a:cs typeface="+mn-cs"/>
              </a:rPr>
              <a:t>emotikona</a:t>
            </a:r>
            <a:r>
              <a:rPr lang="hr-HR" sz="2000" dirty="0">
                <a:solidFill>
                  <a:schemeClr val="tx1"/>
                </a:solidFill>
                <a:latin typeface="+mn-lt"/>
                <a:ea typeface="+mn-ea"/>
                <a:cs typeface="+mn-cs"/>
              </a:rPr>
              <a:t> jednostavno je izbjeći </a:t>
            </a:r>
            <a:r>
              <a:rPr lang="hr-HR" sz="2000" dirty="0" smtClean="0">
                <a:solidFill>
                  <a:schemeClr val="tx1"/>
                </a:solidFill>
                <a:latin typeface="+mn-lt"/>
                <a:ea typeface="+mn-ea"/>
                <a:cs typeface="+mn-cs"/>
              </a:rPr>
              <a:t>zabunu.</a:t>
            </a:r>
          </a:p>
          <a:p>
            <a:pPr marL="0" indent="0">
              <a:lnSpc>
                <a:spcPct val="90000"/>
              </a:lnSpc>
              <a:spcBef>
                <a:spcPct val="0"/>
              </a:spcBef>
              <a:spcAft>
                <a:spcPct val="30000"/>
              </a:spcAft>
              <a:buClr>
                <a:schemeClr val="tx2"/>
              </a:buClr>
              <a:buSzPct val="150000"/>
              <a:buNone/>
            </a:pPr>
            <a:r>
              <a:rPr lang="hr-HR" sz="2000" dirty="0" err="1">
                <a:solidFill>
                  <a:schemeClr val="tx1"/>
                </a:solidFill>
                <a:latin typeface="+mn-lt"/>
                <a:ea typeface="+mn-ea"/>
                <a:cs typeface="+mn-cs"/>
              </a:rPr>
              <a:t>emoticon</a:t>
            </a:r>
            <a:r>
              <a:rPr lang="hr-HR" sz="2000" dirty="0">
                <a:solidFill>
                  <a:schemeClr val="tx1"/>
                </a:solidFill>
                <a:latin typeface="+mn-lt"/>
                <a:ea typeface="+mn-ea"/>
                <a:cs typeface="+mn-cs"/>
              </a:rPr>
              <a:t> - izraz u komunikaciji elektroničkim putem koji izražava raspoloženje i pomaže da poruka bude ispravno protumačena:</a:t>
            </a:r>
            <a:r>
              <a:rPr lang="hr-HR" sz="2000" b="1" dirty="0">
                <a:solidFill>
                  <a:schemeClr val="tx1"/>
                </a:solidFill>
                <a:latin typeface="+mn-lt"/>
                <a:ea typeface="+mn-ea"/>
                <a:cs typeface="+mn-cs"/>
              </a:rPr>
              <a:t> :-) </a:t>
            </a:r>
            <a:r>
              <a:rPr lang="hr-HR" sz="2000" dirty="0">
                <a:solidFill>
                  <a:schemeClr val="tx1"/>
                </a:solidFill>
                <a:latin typeface="+mn-lt"/>
                <a:ea typeface="+mn-ea"/>
                <a:cs typeface="+mn-cs"/>
              </a:rPr>
              <a:t>označava smijeh ili vedro raspoloženje, a </a:t>
            </a:r>
            <a:r>
              <a:rPr lang="hr-HR" sz="2000" b="1" dirty="0">
                <a:solidFill>
                  <a:schemeClr val="tx1"/>
                </a:solidFill>
                <a:latin typeface="+mn-lt"/>
                <a:ea typeface="+mn-ea"/>
                <a:cs typeface="+mn-cs"/>
              </a:rPr>
              <a:t>:-( </a:t>
            </a:r>
            <a:r>
              <a:rPr lang="hr-HR" sz="2000" dirty="0">
                <a:solidFill>
                  <a:schemeClr val="tx1"/>
                </a:solidFill>
                <a:latin typeface="+mn-lt"/>
                <a:ea typeface="+mn-ea"/>
                <a:cs typeface="+mn-cs"/>
              </a:rPr>
              <a:t>označava žalosno raspoloženje.  Postoje i druge kombinacije, ali se ne koriste toliko često.</a:t>
            </a:r>
          </a:p>
          <a:p>
            <a:pPr marL="0" indent="0">
              <a:lnSpc>
                <a:spcPct val="90000"/>
              </a:lnSpc>
              <a:spcBef>
                <a:spcPct val="0"/>
              </a:spcBef>
              <a:spcAft>
                <a:spcPct val="30000"/>
              </a:spcAft>
              <a:buClr>
                <a:schemeClr val="tx2"/>
              </a:buClr>
              <a:buSzPct val="150000"/>
              <a:buNone/>
            </a:pPr>
            <a:endParaRPr lang="hr-HR" sz="2000" dirty="0"/>
          </a:p>
        </p:txBody>
      </p:sp>
    </p:spTree>
  </p:cSld>
  <p:clrMapOvr>
    <a:overrideClrMapping bg1="lt1" tx1="dk1" bg2="lt2" tx2="dk2" accent1="accent1" accent2="accent2" accent3="accent3" accent4="accent4" accent5="accent5" accent6="accent6" hlink="hlink" folHlink="folHlink"/>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5800" y="152400"/>
            <a:ext cx="6870700" cy="1143000"/>
          </a:xfrm>
        </p:spPr>
        <p:txBody>
          <a:bodyPr/>
          <a:lstStyle/>
          <a:p>
            <a:r>
              <a:rPr lang="hr-HR" dirty="0">
                <a:solidFill>
                  <a:schemeClr val="tx1"/>
                </a:solidFill>
                <a:latin typeface="+mj-lt"/>
                <a:ea typeface="+mj-ea"/>
                <a:cs typeface="+mj-cs"/>
              </a:rPr>
              <a:t>3. NE VIČI</a:t>
            </a:r>
            <a:endParaRPr lang="hr-HR" dirty="0"/>
          </a:p>
        </p:txBody>
      </p:sp>
      <p:sp>
        <p:nvSpPr>
          <p:cNvPr id="6153" name="Rectangle 9"/>
          <p:cNvSpPr>
            <a:spLocks noGrp="1" noChangeArrowheads="1"/>
          </p:cNvSpPr>
          <p:nvPr>
            <p:ph type="body" sz="half" idx="1"/>
          </p:nvPr>
        </p:nvSpPr>
        <p:spPr>
          <a:xfrm>
            <a:off x="323528" y="2204864"/>
            <a:ext cx="4876800" cy="3657600"/>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PORUKE PISANE ISKLJUČIVO VELIKIM SLOVIMA SMATRAJU SE VIKANJEM, A TO JE VRLO NEPRISTOJNO. U redu je riječ ili dvije napisati velikim slovima radi isticanja, ali nikako nije u redu vikati.</a:t>
            </a:r>
            <a:endParaRPr lang="hr-HR" sz="2000" dirty="0"/>
          </a:p>
        </p:txBody>
      </p:sp>
      <p:pic>
        <p:nvPicPr>
          <p:cNvPr id="8" name="Picture 6" descr="dječak"/>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cSld>
  <p:clrMapOvr>
    <a:overrideClrMapping bg1="lt1" tx1="dk1" bg2="lt2" tx2="dk2" accent1="accent1" accent2="accent2" accent3="accent3" accent4="accent4" accent5="accent5" accent6="accent6" hlink="hlink" folHlink="folHlink"/>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7544" y="260648"/>
            <a:ext cx="7702624" cy="1059904"/>
          </a:xfrm>
        </p:spPr>
        <p:txBody>
          <a:bodyPr/>
          <a:lstStyle/>
          <a:p>
            <a:r>
              <a:rPr lang="hr-HR" sz="3600" b="1" dirty="0">
                <a:solidFill>
                  <a:schemeClr val="tx1"/>
                </a:solidFill>
              </a:rPr>
              <a:t>4. UVIJEK SE PREDSTAVI</a:t>
            </a:r>
            <a:endParaRPr lang="hr-HR" sz="3600" b="1" dirty="0"/>
          </a:p>
        </p:txBody>
      </p:sp>
      <p:sp>
        <p:nvSpPr>
          <p:cNvPr id="43011" name="Rectangle 3"/>
          <p:cNvSpPr>
            <a:spLocks noGrp="1" noChangeArrowheads="1"/>
          </p:cNvSpPr>
          <p:nvPr>
            <p:ph type="body" idx="1"/>
          </p:nvPr>
        </p:nvSpPr>
        <p:spPr>
          <a:xfrm>
            <a:off x="683568" y="1772816"/>
            <a:ext cx="7696200" cy="3657600"/>
          </a:xfrm>
        </p:spPr>
        <p:txBody>
          <a:bodyPr/>
          <a:lstStyle/>
          <a:p>
            <a:pPr>
              <a:buFontTx/>
              <a:buNone/>
            </a:pPr>
            <a:r>
              <a:rPr lang="hr-HR" dirty="0">
                <a:solidFill>
                  <a:schemeClr val="tx1"/>
                </a:solidFill>
                <a:latin typeface="+mn-lt"/>
                <a:ea typeface="+mn-ea"/>
                <a:cs typeface="+mn-cs"/>
              </a:rPr>
              <a:t>U virtualnom svijetu možeš koristiti svoje pravo ime (bez prezimena!) ili se možeš predstavljati s nadimkom i to je u redu – samo uvijek koristi isti nadimak!</a:t>
            </a:r>
            <a:endParaRPr lang="hr-HR"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5800" y="152400"/>
            <a:ext cx="6870700" cy="1143000"/>
          </a:xfrm>
        </p:spPr>
        <p:txBody>
          <a:bodyPr/>
          <a:lstStyle/>
          <a:p>
            <a:r>
              <a:rPr lang="pl-PL" sz="3600" b="1" dirty="0">
                <a:solidFill>
                  <a:schemeClr val="tx1"/>
                </a:solidFill>
              </a:rPr>
              <a:t>5. ČUVAJ SVOJE OSOBNE PODATKE</a:t>
            </a:r>
            <a:endParaRPr lang="hr-HR" sz="3600" b="1" dirty="0"/>
          </a:p>
        </p:txBody>
      </p:sp>
      <p:sp>
        <p:nvSpPr>
          <p:cNvPr id="6153" name="Rectangle 9"/>
          <p:cNvSpPr>
            <a:spLocks noGrp="1" noChangeArrowheads="1"/>
          </p:cNvSpPr>
          <p:nvPr>
            <p:ph type="body" sz="half" idx="1"/>
          </p:nvPr>
        </p:nvSpPr>
        <p:spPr>
          <a:xfrm>
            <a:off x="323528" y="2204864"/>
            <a:ext cx="4876800" cy="3657600"/>
          </a:xfrm>
        </p:spPr>
        <p:txBody>
          <a:bodyPr/>
          <a:lstStyle/>
          <a:p>
            <a:pPr marL="0" indent="0">
              <a:lnSpc>
                <a:spcPct val="90000"/>
              </a:lnSpc>
              <a:spcBef>
                <a:spcPct val="0"/>
              </a:spcBef>
              <a:spcAft>
                <a:spcPct val="30000"/>
              </a:spcAft>
              <a:buClr>
                <a:schemeClr val="tx2"/>
              </a:buClr>
              <a:buSzPct val="150000"/>
              <a:buNone/>
            </a:pPr>
            <a:r>
              <a:rPr lang="vi-VN" sz="2000" dirty="0">
                <a:solidFill>
                  <a:schemeClr val="tx1"/>
                </a:solidFill>
                <a:latin typeface="+mn-lt"/>
                <a:ea typeface="+mn-ea"/>
                <a:cs typeface="+mn-cs"/>
              </a:rPr>
              <a:t>Nikad nemoj na internetu objavljivati podatke o sebi, svojoj obitelji i prijateljima. Ne otkrivaj svoje prezime ni adresu, niti u koju školu ideš jer nemaju svi na internetu dobre namjere. Tvoje podatke mogu iskoristiti da učine nešto loše tebi ili da pod tvojim imenom povrijede nekoga drugog. Krađa identiteta sve je veći problem i zato na internetu treba biti vrlo oprezan</a:t>
            </a:r>
            <a:r>
              <a:rPr lang="vi-VN" sz="2000" dirty="0" smtClean="0">
                <a:solidFill>
                  <a:schemeClr val="tx1"/>
                </a:solidFill>
                <a:latin typeface="+mn-lt"/>
                <a:ea typeface="+mn-ea"/>
                <a:cs typeface="+mn-cs"/>
              </a:rPr>
              <a:t>.</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772656953"/>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5800" y="152400"/>
            <a:ext cx="6870700" cy="1143000"/>
          </a:xfrm>
        </p:spPr>
        <p:txBody>
          <a:bodyPr/>
          <a:lstStyle/>
          <a:p>
            <a:r>
              <a:rPr lang="hr-HR" sz="3600" b="1" dirty="0">
                <a:solidFill>
                  <a:schemeClr val="tx1"/>
                </a:solidFill>
              </a:rPr>
              <a:t>6. POŠTUJ PRIVATNOST DRUGIH</a:t>
            </a:r>
            <a:endParaRPr lang="hr-HR" sz="3600" b="1" dirty="0"/>
          </a:p>
        </p:txBody>
      </p:sp>
      <p:sp>
        <p:nvSpPr>
          <p:cNvPr id="6153" name="Rectangle 9"/>
          <p:cNvSpPr>
            <a:spLocks noGrp="1" noChangeArrowheads="1"/>
          </p:cNvSpPr>
          <p:nvPr>
            <p:ph type="body" sz="half" idx="1"/>
          </p:nvPr>
        </p:nvSpPr>
        <p:spPr>
          <a:xfrm>
            <a:off x="323528" y="2204864"/>
            <a:ext cx="4876800" cy="3657600"/>
          </a:xfrm>
        </p:spPr>
        <p:txBody>
          <a:bodyPr/>
          <a:lstStyle/>
          <a:p>
            <a:pPr marL="0" indent="0">
              <a:lnSpc>
                <a:spcPct val="90000"/>
              </a:lnSpc>
              <a:spcBef>
                <a:spcPct val="0"/>
              </a:spcBef>
              <a:spcAft>
                <a:spcPct val="30000"/>
              </a:spcAft>
              <a:buClr>
                <a:schemeClr val="tx2"/>
              </a:buClr>
              <a:buSzPct val="150000"/>
              <a:buNone/>
            </a:pPr>
            <a:r>
              <a:rPr lang="vi-VN" sz="2000" dirty="0">
                <a:solidFill>
                  <a:schemeClr val="tx1"/>
                </a:solidFill>
                <a:latin typeface="+mn-lt"/>
                <a:ea typeface="+mn-ea"/>
                <a:cs typeface="+mn-cs"/>
              </a:rPr>
              <a:t>Kao što ne želiš da netko čita tvoja pisma i </a:t>
            </a:r>
            <a:r>
              <a:rPr lang="vi-VN" sz="2000" dirty="0" smtClean="0">
                <a:solidFill>
                  <a:schemeClr val="tx1"/>
                </a:solidFill>
                <a:latin typeface="+mn-lt"/>
                <a:ea typeface="+mn-ea"/>
                <a:cs typeface="+mn-cs"/>
              </a:rPr>
              <a:t>poruke</a:t>
            </a:r>
            <a:r>
              <a:rPr lang="hr-HR" sz="2000" dirty="0" smtClean="0">
                <a:solidFill>
                  <a:schemeClr val="tx1"/>
                </a:solidFill>
                <a:latin typeface="+mn-lt"/>
                <a:ea typeface="+mn-ea"/>
                <a:cs typeface="+mn-cs"/>
              </a:rPr>
              <a:t>,</a:t>
            </a:r>
            <a:r>
              <a:rPr lang="vi-VN" sz="2000" dirty="0" smtClean="0">
                <a:solidFill>
                  <a:schemeClr val="tx1"/>
                </a:solidFill>
                <a:latin typeface="+mn-lt"/>
                <a:ea typeface="+mn-ea"/>
                <a:cs typeface="+mn-cs"/>
              </a:rPr>
              <a:t> </a:t>
            </a:r>
            <a:r>
              <a:rPr lang="vi-VN" sz="2000" dirty="0">
                <a:solidFill>
                  <a:schemeClr val="tx1"/>
                </a:solidFill>
                <a:latin typeface="+mn-lt"/>
                <a:ea typeface="+mn-ea"/>
                <a:cs typeface="+mn-cs"/>
              </a:rPr>
              <a:t>tako ni ti nemoj čitati tuđa. Zaporka (password) je privatno vlasništvo i nitko nema pravo hakirati tuđi identitet i čitati tuđu poštu, predstavljati se na chatu kao netko drugi niti koristiti tuđe profile na društvenim mrežama.</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822460033"/>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683568" y="332656"/>
            <a:ext cx="6870700" cy="1143000"/>
          </a:xfrm>
        </p:spPr>
        <p:txBody>
          <a:bodyPr/>
          <a:lstStyle/>
          <a:p>
            <a:r>
              <a:rPr lang="hr-HR" sz="2800" b="1" dirty="0">
                <a:solidFill>
                  <a:schemeClr val="tx1"/>
                </a:solidFill>
              </a:rPr>
              <a:t>7. NIKAD NEMOJ SLIKATI NEKOGA PA OBJAVITI SLIKE BEZ DOPUŠTENJA</a:t>
            </a:r>
            <a:endParaRPr lang="hr-HR" sz="2800" b="1" dirty="0"/>
          </a:p>
        </p:txBody>
      </p:sp>
      <p:sp>
        <p:nvSpPr>
          <p:cNvPr id="6153" name="Rectangle 9"/>
          <p:cNvSpPr>
            <a:spLocks noGrp="1" noChangeArrowheads="1"/>
          </p:cNvSpPr>
          <p:nvPr>
            <p:ph type="body" sz="half" idx="1"/>
          </p:nvPr>
        </p:nvSpPr>
        <p:spPr>
          <a:xfrm>
            <a:off x="323528" y="2204864"/>
            <a:ext cx="4876800" cy="1944216"/>
          </a:xfrm>
        </p:spPr>
        <p:txBody>
          <a:bodyPr/>
          <a:lstStyle/>
          <a:p>
            <a:pPr marL="0" indent="0">
              <a:lnSpc>
                <a:spcPct val="90000"/>
              </a:lnSpc>
              <a:spcBef>
                <a:spcPct val="0"/>
              </a:spcBef>
              <a:spcAft>
                <a:spcPct val="30000"/>
              </a:spcAft>
              <a:buClr>
                <a:schemeClr val="tx2"/>
              </a:buClr>
              <a:buSzPct val="150000"/>
              <a:buNone/>
            </a:pPr>
            <a:r>
              <a:rPr lang="hr-HR" sz="2000" dirty="0">
                <a:solidFill>
                  <a:schemeClr val="tx1"/>
                </a:solidFill>
                <a:latin typeface="+mn-lt"/>
                <a:ea typeface="+mn-ea"/>
                <a:cs typeface="+mn-cs"/>
              </a:rPr>
              <a:t>Objavljivanje fotografije na </a:t>
            </a:r>
            <a:r>
              <a:rPr lang="hr-HR" sz="2000" dirty="0" err="1">
                <a:solidFill>
                  <a:schemeClr val="tx1"/>
                </a:solidFill>
                <a:latin typeface="+mn-lt"/>
                <a:ea typeface="+mn-ea"/>
                <a:cs typeface="+mn-cs"/>
              </a:rPr>
              <a:t>internetu</a:t>
            </a:r>
            <a:r>
              <a:rPr lang="hr-HR" sz="2000" dirty="0">
                <a:solidFill>
                  <a:schemeClr val="tx1"/>
                </a:solidFill>
                <a:latin typeface="+mn-lt"/>
                <a:ea typeface="+mn-ea"/>
                <a:cs typeface="+mn-cs"/>
              </a:rPr>
              <a:t> može biti narušavanje prava na privatnost, može predstavljati narušavanje ugleda druge osobe pa prema tome može biti prijavljeno policiji kao krivično djelo</a:t>
            </a:r>
            <a:r>
              <a:rPr lang="hr-HR" sz="2000" dirty="0" smtClean="0">
                <a:solidFill>
                  <a:schemeClr val="tx1"/>
                </a:solidFill>
                <a:latin typeface="+mn-lt"/>
                <a:ea typeface="+mn-ea"/>
                <a:cs typeface="+mn-cs"/>
              </a:rPr>
              <a:t>.</a:t>
            </a:r>
            <a:endParaRPr lang="hr-HR" sz="2000" dirty="0"/>
          </a:p>
        </p:txBody>
      </p:sp>
      <p:pic>
        <p:nvPicPr>
          <p:cNvPr id="8" name="Picture 6" descr="dječak"/>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410200" y="2286000"/>
            <a:ext cx="2778125" cy="2805113"/>
          </a:xfrm>
          <a:noFill/>
          <a:ln/>
        </p:spPr>
      </p:pic>
    </p:spTree>
    <p:extLst>
      <p:ext uri="{BB962C8B-B14F-4D97-AF65-F5344CB8AC3E}">
        <p14:creationId xmlns:p14="http://schemas.microsoft.com/office/powerpoint/2010/main" val="912458910"/>
      </p:ext>
    </p:extLst>
  </p:cSld>
  <p:clrMapOvr>
    <a:masterClrMapping/>
  </p:clrMapOvr>
  <p:transition>
    <p:dissolve/>
  </p:transition>
</p:sld>
</file>

<file path=ppt/theme/theme1.xml><?xml version="1.0" encoding="utf-8"?>
<a:theme xmlns:a="http://schemas.openxmlformats.org/drawingml/2006/main" name="K-3 class rules">
  <a:themeElements>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lass Rules for Third Grad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lass Rules for Third Grade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lass Rules for Third Grade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lass Rules for Third Grade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lass Rules for Third Grade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lass Rules for Third Grade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lass Rules for Third Grade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lass Rules for Third Grade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2.xml><?xml version="1.0" encoding="utf-8"?>
<a:themeOverride xmlns:a="http://schemas.openxmlformats.org/drawingml/2006/main">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3.xml><?xml version="1.0" encoding="utf-8"?>
<a:themeOverride xmlns:a="http://schemas.openxmlformats.org/drawingml/2006/main">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docProps/app.xml><?xml version="1.0" encoding="utf-8"?>
<Properties xmlns="http://schemas.openxmlformats.org/officeDocument/2006/extended-properties" xmlns:vt="http://schemas.openxmlformats.org/officeDocument/2006/docPropsVTypes">
  <Template>K-3 class rules</Template>
  <TotalTime>114</TotalTime>
  <Words>846</Words>
  <Application>Microsoft Office PowerPoint</Application>
  <PresentationFormat>Prikaz na zaslonu (4:3)</PresentationFormat>
  <Paragraphs>47</Paragraphs>
  <Slides>20</Slides>
  <Notes>0</Notes>
  <HiddenSlides>0</HiddenSlides>
  <MMClips>0</MMClips>
  <ScaleCrop>false</ScaleCrop>
  <HeadingPairs>
    <vt:vector size="4" baseType="variant">
      <vt:variant>
        <vt:lpstr>Tema</vt:lpstr>
      </vt:variant>
      <vt:variant>
        <vt:i4>1</vt:i4>
      </vt:variant>
      <vt:variant>
        <vt:lpstr>Naslovi slajdova</vt:lpstr>
      </vt:variant>
      <vt:variant>
        <vt:i4>20</vt:i4>
      </vt:variant>
    </vt:vector>
  </HeadingPairs>
  <TitlesOfParts>
    <vt:vector size="21" baseType="lpstr">
      <vt:lpstr>K-3 class rules</vt:lpstr>
      <vt:lpstr>PRAVILA PONAŠANJA NA INTERNETU</vt:lpstr>
      <vt:lpstr>Internet bonton</vt:lpstr>
      <vt:lpstr>1. VAŽNO JE BITI PRISTOJAN</vt:lpstr>
      <vt:lpstr>2. KORISTI EMOTIKONE</vt:lpstr>
      <vt:lpstr>3. NE VIČI</vt:lpstr>
      <vt:lpstr>4. UVIJEK SE PREDSTAVI</vt:lpstr>
      <vt:lpstr>5. ČUVAJ SVOJE OSOBNE PODATKE</vt:lpstr>
      <vt:lpstr>6. POŠTUJ PRIVATNOST DRUGIH</vt:lpstr>
      <vt:lpstr>7. NIKAD NEMOJ SLIKATI NEKOGA PA OBJAVITI SLIKE BEZ DOPUŠTENJA</vt:lpstr>
      <vt:lpstr>8. NIŠTA NE OBJAVLJUJ DOK SI LJUT/A</vt:lpstr>
      <vt:lpstr>9. NEMOJ SUDJELOVATI U PREPIRKAMA I SVAĐAMA poznatim kao Flaming</vt:lpstr>
      <vt:lpstr>10. NE ODGOVARAJ NA PORUKE NEPOZNATIH</vt:lpstr>
      <vt:lpstr>11. BORI SE PROTIV ELEKTRONIČKOG NASILJA</vt:lpstr>
      <vt:lpstr>12. POŠTUJ AUTORSKA PRAVA : NE KRADI!</vt:lpstr>
      <vt:lpstr>13. POŠTUJ PRAVILA</vt:lpstr>
      <vt:lpstr>14. POŠTUJ ZAKONE</vt:lpstr>
      <vt:lpstr>15. DOBRO ISTRAŽI</vt:lpstr>
      <vt:lpstr>16. POMOZI POČETNICIMA</vt:lpstr>
      <vt:lpstr>KORISNE STRANICE</vt:lpstr>
      <vt:lpstr>14. POŠTUJ ZAKONE I AUTORSKA PRAVA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PRAVILA PONAŠANJA NA INTERNETU</dc:title>
  <dc:creator>User</dc:creator>
  <cp:lastModifiedBy>User</cp:lastModifiedBy>
  <cp:revision>5</cp:revision>
  <dcterms:created xsi:type="dcterms:W3CDTF">2017-02-08T09:55:25Z</dcterms:created>
  <dcterms:modified xsi:type="dcterms:W3CDTF">2017-02-09T10:20:28Z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TC063649261050</vt:lpwstr>
  </property>
</Properties>
</file>