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1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86362C-1F25-4F46-A609-1D533DAF7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/>
              <a:t>Obitelj</a:t>
            </a:r>
            <a:endParaRPr lang="sr-Latn-RS" sz="8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1E0AF86-AD4C-5A48-AA7B-72F44EA10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/>
              <a:t>Autor  Mandolina matić</a:t>
            </a:r>
            <a:endParaRPr lang="sr-Latn-RS" sz="4000"/>
          </a:p>
        </p:txBody>
      </p:sp>
    </p:spTree>
    <p:extLst>
      <p:ext uri="{BB962C8B-B14F-4D97-AF65-F5344CB8AC3E}">
        <p14:creationId xmlns:p14="http://schemas.microsoft.com/office/powerpoint/2010/main" val="118246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891505-4F90-804C-B8D6-1339B20B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Što je to </a:t>
            </a:r>
            <a:r>
              <a:rPr lang="hr-HR" sz="4000" dirty="0" smtClean="0"/>
              <a:t>obitelj?</a:t>
            </a:r>
            <a:endParaRPr lang="sr-Latn-RS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8D6BA67-076A-384A-8D86-0A1ED200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97362" cy="3649133"/>
          </a:xfrm>
        </p:spPr>
        <p:txBody>
          <a:bodyPr>
            <a:normAutofit/>
          </a:bodyPr>
          <a:lstStyle/>
          <a:p>
            <a:r>
              <a:rPr lang="hr-HR" sz="4400" dirty="0"/>
              <a:t>Obitelj je nešto sto krasi čovjekov život</a:t>
            </a:r>
            <a:r>
              <a:rPr lang="hr-HR" sz="4400" dirty="0" smtClean="0"/>
              <a:t>. </a:t>
            </a:r>
            <a:r>
              <a:rPr lang="hr-HR" sz="4400" dirty="0" err="1" smtClean="0"/>
              <a:t>Obitej</a:t>
            </a:r>
            <a:r>
              <a:rPr lang="hr-HR" sz="4400" dirty="0" smtClean="0"/>
              <a:t> </a:t>
            </a:r>
            <a:r>
              <a:rPr lang="hr-HR" sz="4400" dirty="0"/>
              <a:t>je uvijek na prvom mjestu. </a:t>
            </a:r>
            <a:r>
              <a:rPr lang="hr-HR" sz="4400" dirty="0" smtClean="0"/>
              <a:t>Svatko </a:t>
            </a:r>
            <a:r>
              <a:rPr lang="hr-HR" sz="4400" dirty="0"/>
              <a:t>mora poštovati svoju obitelj.</a:t>
            </a:r>
            <a:endParaRPr lang="sr-Latn-RS" sz="4400" dirty="0"/>
          </a:p>
        </p:txBody>
      </p:sp>
    </p:spTree>
    <p:extLst>
      <p:ext uri="{BB962C8B-B14F-4D97-AF65-F5344CB8AC3E}">
        <p14:creationId xmlns:p14="http://schemas.microsoft.com/office/powerpoint/2010/main" val="50416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B105FA-2463-8E40-A269-74770F80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hr-HR"/>
              <a:t>Sreća u obitelji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93222BD8-3BF6-914B-8360-646400491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5" r="21750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F61076D-CE6F-4453-B4FA-33BD83A64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 fontScale="92500" lnSpcReduction="10000"/>
          </a:bodyPr>
          <a:lstStyle/>
          <a:p>
            <a:r>
              <a:rPr lang="hr-HR" sz="4400" dirty="0"/>
              <a:t>Jako je važna sreća u obitelj. Ja i moj ujo </a:t>
            </a:r>
            <a:r>
              <a:rPr lang="hr-HR" sz="4400" dirty="0" smtClean="0"/>
              <a:t>dok </a:t>
            </a:r>
            <a:r>
              <a:rPr lang="hr-HR" sz="4400" dirty="0"/>
              <a:t>sam bila mala</a:t>
            </a:r>
            <a:r>
              <a:rPr lang="hr-HR" sz="4400" dirty="0" smtClean="0"/>
              <a:t>. Po meni su sreća, </a:t>
            </a:r>
            <a:r>
              <a:rPr lang="hr-HR" sz="4400" dirty="0"/>
              <a:t>ljubav i mir </a:t>
            </a:r>
            <a:r>
              <a:rPr lang="hr-HR" sz="4400" dirty="0" smtClean="0"/>
              <a:t>potrebni </a:t>
            </a:r>
            <a:r>
              <a:rPr lang="hr-HR" sz="4400" dirty="0"/>
              <a:t>za dobru obitelj.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7553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05281E-1FAF-0743-9207-F90B9D63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/>
          <a:lstStyle/>
          <a:p>
            <a:r>
              <a:rPr lang="hr-HR"/>
              <a:t>Razred je isto obitelj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ED73250A-37AC-6748-B96F-7A16D9078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3" r="14044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xmlns="" id="{1BA31D1B-F3E1-42D8-AD4D-40E22AE1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4400" dirty="0"/>
              <a:t>I razred je </a:t>
            </a:r>
            <a:r>
              <a:rPr lang="hr-HR" sz="4400" dirty="0" smtClean="0"/>
              <a:t>obitelj. </a:t>
            </a:r>
            <a:r>
              <a:rPr lang="hr-HR" sz="4400" dirty="0" smtClean="0"/>
              <a:t>Neki smo j</a:t>
            </a:r>
            <a:r>
              <a:rPr lang="hr-HR" sz="4400" dirty="0" smtClean="0"/>
              <a:t>ako povezani, a neki ne, ali </a:t>
            </a:r>
            <a:r>
              <a:rPr lang="hr-HR" sz="4400" dirty="0"/>
              <a:t>svi skupa smo </a:t>
            </a:r>
            <a:r>
              <a:rPr lang="hr-HR" sz="4400" dirty="0" smtClean="0"/>
              <a:t>razredna </a:t>
            </a:r>
            <a:r>
              <a:rPr lang="hr-HR" sz="4400" dirty="0"/>
              <a:t>obitelj.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8475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Prilagođeno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Nebeski</vt:lpstr>
      <vt:lpstr>Obitelj</vt:lpstr>
      <vt:lpstr>Što je to obitelj?</vt:lpstr>
      <vt:lpstr>Sreća u obitelji</vt:lpstr>
      <vt:lpstr>Razred je isto obitelj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Obitelj</dc:title>
  <dc:creator>Marija Matić</dc:creator>
  <cp:lastModifiedBy>Windows korisnik</cp:lastModifiedBy>
  <cp:revision>3</cp:revision>
  <dcterms:created xsi:type="dcterms:W3CDTF">2020-05-15T13:34:36Z</dcterms:created>
  <dcterms:modified xsi:type="dcterms:W3CDTF">2020-05-15T16:42:05Z</dcterms:modified>
</cp:coreProperties>
</file>